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65" r:id="rId5"/>
    <p:sldId id="279" r:id="rId6"/>
    <p:sldId id="289" r:id="rId7"/>
    <p:sldId id="269" r:id="rId8"/>
    <p:sldId id="281" r:id="rId9"/>
    <p:sldId id="282" r:id="rId10"/>
    <p:sldId id="284" r:id="rId11"/>
    <p:sldId id="285" r:id="rId12"/>
    <p:sldId id="286" r:id="rId13"/>
    <p:sldId id="287" r:id="rId14"/>
    <p:sldId id="290" r:id="rId15"/>
    <p:sldId id="271" r:id="rId16"/>
    <p:sldId id="277" r:id="rId17"/>
    <p:sldId id="288" r:id="rId18"/>
    <p:sldId id="275" r:id="rId19"/>
    <p:sldId id="276" r:id="rId20"/>
    <p:sldId id="293" r:id="rId21"/>
    <p:sldId id="294" r:id="rId22"/>
    <p:sldId id="295" r:id="rId23"/>
    <p:sldId id="296" r:id="rId24"/>
    <p:sldId id="291" r:id="rId25"/>
    <p:sldId id="292" r:id="rId26"/>
    <p:sldId id="272" r:id="rId27"/>
    <p:sldId id="273" r:id="rId28"/>
    <p:sldId id="274" r:id="rId29"/>
    <p:sldId id="278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7E63A-267D-6D77-340D-C74B1A33EC4C}" v="3273" dt="2023-10-18T01:09:47.324"/>
    <p1510:client id="{4A5FFFFA-1884-682D-85E4-06245D484F56}" v="21" dt="2023-10-18T01:54:08.555"/>
    <p1510:client id="{B71AC245-A9EE-89EA-2952-B5F82F2E6CE5}" v="1077" dt="2023-10-18T01:51:49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023F5-2D99-4E7C-9A67-CC0C70CDCFCC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FB52A6-2A06-4665-9291-8BCA4414D666}">
      <dgm:prSet/>
      <dgm:spPr/>
      <dgm:t>
        <a:bodyPr/>
        <a:lstStyle/>
        <a:p>
          <a:r>
            <a:rPr lang="en-US" b="1" dirty="0">
              <a:latin typeface="Calibri Light" panose="020F0302020204030204"/>
            </a:rPr>
            <a:t>Danny</a:t>
          </a:r>
          <a:r>
            <a:rPr lang="en-US" b="1" dirty="0"/>
            <a:t> </a:t>
          </a:r>
          <a:r>
            <a:rPr lang="en-US" dirty="0"/>
            <a:t>Ramos</a:t>
          </a:r>
        </a:p>
      </dgm:t>
    </dgm:pt>
    <dgm:pt modelId="{28ACB86A-F781-4166-A905-C9A8C4D0D715}" type="parTrans" cxnId="{66ECD336-103F-495E-9F83-77B2267F2DC5}">
      <dgm:prSet/>
      <dgm:spPr/>
      <dgm:t>
        <a:bodyPr/>
        <a:lstStyle/>
        <a:p>
          <a:endParaRPr lang="en-US"/>
        </a:p>
      </dgm:t>
    </dgm:pt>
    <dgm:pt modelId="{59B17CB6-F268-4D51-A2EC-CB5E9A0CF7E8}" type="sibTrans" cxnId="{66ECD336-103F-495E-9F83-77B2267F2DC5}">
      <dgm:prSet/>
      <dgm:spPr/>
      <dgm:t>
        <a:bodyPr/>
        <a:lstStyle/>
        <a:p>
          <a:endParaRPr lang="en-US"/>
        </a:p>
      </dgm:t>
    </dgm:pt>
    <dgm:pt modelId="{0D25F9D3-C627-471E-891A-62229E965CCD}">
      <dgm:prSet/>
      <dgm:spPr/>
      <dgm:t>
        <a:bodyPr/>
        <a:lstStyle/>
        <a:p>
          <a:r>
            <a:rPr lang="en-US" dirty="0"/>
            <a:t>Director, Application Development &amp; Administration</a:t>
          </a:r>
        </a:p>
      </dgm:t>
    </dgm:pt>
    <dgm:pt modelId="{A945A252-D4E5-42E8-8E07-199E7E83F650}" type="parTrans" cxnId="{93140862-69E7-4902-980E-2F99E2F2190E}">
      <dgm:prSet/>
      <dgm:spPr/>
      <dgm:t>
        <a:bodyPr/>
        <a:lstStyle/>
        <a:p>
          <a:endParaRPr lang="en-US"/>
        </a:p>
      </dgm:t>
    </dgm:pt>
    <dgm:pt modelId="{9F0CADE5-9ADE-4560-B6ED-3C852A68562D}" type="sibTrans" cxnId="{93140862-69E7-4902-980E-2F99E2F2190E}">
      <dgm:prSet/>
      <dgm:spPr/>
      <dgm:t>
        <a:bodyPr/>
        <a:lstStyle/>
        <a:p>
          <a:endParaRPr lang="en-US"/>
        </a:p>
      </dgm:t>
    </dgm:pt>
    <dgm:pt modelId="{4965F4C9-448E-43DB-8A6F-39B95E8AED39}">
      <dgm:prSet/>
      <dgm:spPr/>
      <dgm:t>
        <a:bodyPr/>
        <a:lstStyle/>
        <a:p>
          <a:r>
            <a:rPr lang="en-US" dirty="0"/>
            <a:t>Florida </a:t>
          </a:r>
          <a:r>
            <a:rPr lang="en-US" dirty="0" err="1"/>
            <a:t>SouthWestern</a:t>
          </a:r>
          <a:r>
            <a:rPr lang="en-US" dirty="0"/>
            <a:t> State College</a:t>
          </a:r>
        </a:p>
      </dgm:t>
    </dgm:pt>
    <dgm:pt modelId="{11351DF8-0BCA-42B7-957D-6BE161ECF1C1}" type="parTrans" cxnId="{F77AA37D-5608-44C5-8954-2328284C1BFD}">
      <dgm:prSet/>
      <dgm:spPr/>
      <dgm:t>
        <a:bodyPr/>
        <a:lstStyle/>
        <a:p>
          <a:endParaRPr lang="en-US"/>
        </a:p>
      </dgm:t>
    </dgm:pt>
    <dgm:pt modelId="{06F2F635-4ECC-4683-9E73-F4D435F60EF1}" type="sibTrans" cxnId="{F77AA37D-5608-44C5-8954-2328284C1BFD}">
      <dgm:prSet/>
      <dgm:spPr/>
      <dgm:t>
        <a:bodyPr/>
        <a:lstStyle/>
        <a:p>
          <a:endParaRPr lang="en-US"/>
        </a:p>
      </dgm:t>
    </dgm:pt>
    <dgm:pt modelId="{7271A5BF-C752-4433-BC08-3A646ABC9733}">
      <dgm:prSet/>
      <dgm:spPr/>
      <dgm:t>
        <a:bodyPr/>
        <a:lstStyle/>
        <a:p>
          <a:r>
            <a:rPr lang="en-US" dirty="0"/>
            <a:t>13 years</a:t>
          </a:r>
        </a:p>
      </dgm:t>
    </dgm:pt>
    <dgm:pt modelId="{4909C6C7-DA0C-4930-97A3-373DCDEC29ED}" type="parTrans" cxnId="{11EF8CA4-31B5-4F0B-B27F-2BB62A98163C}">
      <dgm:prSet/>
      <dgm:spPr/>
      <dgm:t>
        <a:bodyPr/>
        <a:lstStyle/>
        <a:p>
          <a:endParaRPr lang="en-US"/>
        </a:p>
      </dgm:t>
    </dgm:pt>
    <dgm:pt modelId="{0297FA73-B01E-4313-A868-75D77786DC34}" type="sibTrans" cxnId="{11EF8CA4-31B5-4F0B-B27F-2BB62A98163C}">
      <dgm:prSet/>
      <dgm:spPr/>
      <dgm:t>
        <a:bodyPr/>
        <a:lstStyle/>
        <a:p>
          <a:endParaRPr lang="en-US"/>
        </a:p>
      </dgm:t>
    </dgm:pt>
    <dgm:pt modelId="{053CFAFD-841C-4FF8-AD00-6F90D5A1E41C}">
      <dgm:prSet/>
      <dgm:spPr/>
      <dgm:t>
        <a:bodyPr/>
        <a:lstStyle/>
        <a:p>
          <a:r>
            <a:rPr lang="en-US" dirty="0"/>
            <a:t>Ted Tramonte</a:t>
          </a:r>
        </a:p>
      </dgm:t>
    </dgm:pt>
    <dgm:pt modelId="{0C618854-E841-4D76-8B47-BAF6762DF08B}" type="parTrans" cxnId="{B7299FD4-91C0-47B0-8CFE-4AE4D0774E7F}">
      <dgm:prSet/>
      <dgm:spPr/>
      <dgm:t>
        <a:bodyPr/>
        <a:lstStyle/>
        <a:p>
          <a:endParaRPr lang="en-US"/>
        </a:p>
      </dgm:t>
    </dgm:pt>
    <dgm:pt modelId="{C585881B-E662-42D5-A465-F8B4B3E10E0C}" type="sibTrans" cxnId="{B7299FD4-91C0-47B0-8CFE-4AE4D0774E7F}">
      <dgm:prSet/>
      <dgm:spPr/>
      <dgm:t>
        <a:bodyPr/>
        <a:lstStyle/>
        <a:p>
          <a:endParaRPr lang="en-US"/>
        </a:p>
      </dgm:t>
    </dgm:pt>
    <dgm:pt modelId="{C409860A-579F-451E-8173-AD9BA0BAB641}">
      <dgm:prSet/>
      <dgm:spPr/>
      <dgm:t>
        <a:bodyPr/>
        <a:lstStyle/>
        <a:p>
          <a:r>
            <a:rPr lang="en-US" dirty="0"/>
            <a:t>Assistant Director, Web Applications</a:t>
          </a:r>
        </a:p>
      </dgm:t>
    </dgm:pt>
    <dgm:pt modelId="{2653FC77-5068-4A6E-B395-0356246AA426}" type="parTrans" cxnId="{0013E95A-EE1B-4F29-B924-58803EA80202}">
      <dgm:prSet/>
      <dgm:spPr/>
      <dgm:t>
        <a:bodyPr/>
        <a:lstStyle/>
        <a:p>
          <a:endParaRPr lang="en-US"/>
        </a:p>
      </dgm:t>
    </dgm:pt>
    <dgm:pt modelId="{E13E4A5A-BF6C-444D-8C52-7016893AF0AB}" type="sibTrans" cxnId="{0013E95A-EE1B-4F29-B924-58803EA80202}">
      <dgm:prSet/>
      <dgm:spPr/>
      <dgm:t>
        <a:bodyPr/>
        <a:lstStyle/>
        <a:p>
          <a:endParaRPr lang="en-US"/>
        </a:p>
      </dgm:t>
    </dgm:pt>
    <dgm:pt modelId="{282D0D2C-2DBE-47BE-8D4A-11BBFCB1CB4E}">
      <dgm:prSet/>
      <dgm:spPr/>
      <dgm:t>
        <a:bodyPr/>
        <a:lstStyle/>
        <a:p>
          <a:r>
            <a:rPr lang="en-US" dirty="0"/>
            <a:t>Florida </a:t>
          </a:r>
          <a:r>
            <a:rPr lang="en-US" dirty="0" err="1"/>
            <a:t>SouthWestern</a:t>
          </a:r>
          <a:r>
            <a:rPr lang="en-US" dirty="0"/>
            <a:t> State College</a:t>
          </a:r>
        </a:p>
      </dgm:t>
    </dgm:pt>
    <dgm:pt modelId="{24E5BB6C-F052-4B2E-B47A-985D1EA8887A}" type="parTrans" cxnId="{EBC7FA3F-9396-4434-8C88-27992D2BF371}">
      <dgm:prSet/>
      <dgm:spPr/>
      <dgm:t>
        <a:bodyPr/>
        <a:lstStyle/>
        <a:p>
          <a:endParaRPr lang="en-US"/>
        </a:p>
      </dgm:t>
    </dgm:pt>
    <dgm:pt modelId="{16ADF480-C536-4996-B947-EB87417FC68B}" type="sibTrans" cxnId="{EBC7FA3F-9396-4434-8C88-27992D2BF371}">
      <dgm:prSet/>
      <dgm:spPr/>
      <dgm:t>
        <a:bodyPr/>
        <a:lstStyle/>
        <a:p>
          <a:endParaRPr lang="en-US"/>
        </a:p>
      </dgm:t>
    </dgm:pt>
    <dgm:pt modelId="{BE86D488-A363-41B6-8286-46C04FDBD62B}">
      <dgm:prSet/>
      <dgm:spPr/>
      <dgm:t>
        <a:bodyPr/>
        <a:lstStyle/>
        <a:p>
          <a:r>
            <a:rPr lang="en-US" dirty="0"/>
            <a:t>7 years</a:t>
          </a:r>
        </a:p>
      </dgm:t>
    </dgm:pt>
    <dgm:pt modelId="{CFAE52DD-2510-4EDA-8A5E-0CF5F73DC468}" type="parTrans" cxnId="{F3820029-6318-42B0-A226-3409A3B50420}">
      <dgm:prSet/>
      <dgm:spPr/>
      <dgm:t>
        <a:bodyPr/>
        <a:lstStyle/>
        <a:p>
          <a:endParaRPr lang="en-US"/>
        </a:p>
      </dgm:t>
    </dgm:pt>
    <dgm:pt modelId="{F979381C-4437-4EB4-BA9B-C595973415FB}" type="sibTrans" cxnId="{F3820029-6318-42B0-A226-3409A3B50420}">
      <dgm:prSet/>
      <dgm:spPr/>
      <dgm:t>
        <a:bodyPr/>
        <a:lstStyle/>
        <a:p>
          <a:endParaRPr lang="en-US"/>
        </a:p>
      </dgm:t>
    </dgm:pt>
    <dgm:pt modelId="{8F83AA58-72D7-470F-9090-EAAC1F9B0FF3}">
      <dgm:prSet/>
      <dgm:spPr/>
      <dgm:t>
        <a:bodyPr/>
        <a:lstStyle/>
        <a:p>
          <a:r>
            <a:rPr lang="en-US" dirty="0"/>
            <a:t>Colton Herschberger</a:t>
          </a:r>
        </a:p>
      </dgm:t>
    </dgm:pt>
    <dgm:pt modelId="{82565DC5-A8FC-4CC9-953B-3C39AD4CCBDC}" type="parTrans" cxnId="{40DD3A42-24CA-4D7A-AE68-8F45FD81CD06}">
      <dgm:prSet/>
      <dgm:spPr/>
      <dgm:t>
        <a:bodyPr/>
        <a:lstStyle/>
        <a:p>
          <a:endParaRPr lang="en-US"/>
        </a:p>
      </dgm:t>
    </dgm:pt>
    <dgm:pt modelId="{3A07C580-F2A9-4381-8169-D7EF839275E2}" type="sibTrans" cxnId="{40DD3A42-24CA-4D7A-AE68-8F45FD81CD06}">
      <dgm:prSet/>
      <dgm:spPr/>
      <dgm:t>
        <a:bodyPr/>
        <a:lstStyle/>
        <a:p>
          <a:endParaRPr lang="en-US"/>
        </a:p>
      </dgm:t>
    </dgm:pt>
    <dgm:pt modelId="{F5C61914-E96D-4C34-864C-3673D266182B}">
      <dgm:prSet/>
      <dgm:spPr/>
      <dgm:t>
        <a:bodyPr/>
        <a:lstStyle/>
        <a:p>
          <a:r>
            <a:rPr lang="en-US" dirty="0"/>
            <a:t>Web Developer</a:t>
          </a:r>
        </a:p>
      </dgm:t>
    </dgm:pt>
    <dgm:pt modelId="{5FC443D0-3829-426B-B227-2B7D262C0E2F}" type="parTrans" cxnId="{1FB869F3-8F38-442F-8F10-0FCB24FA7479}">
      <dgm:prSet/>
      <dgm:spPr/>
      <dgm:t>
        <a:bodyPr/>
        <a:lstStyle/>
        <a:p>
          <a:endParaRPr lang="en-US"/>
        </a:p>
      </dgm:t>
    </dgm:pt>
    <dgm:pt modelId="{ADE70834-4818-45EE-8173-D619749581A4}" type="sibTrans" cxnId="{1FB869F3-8F38-442F-8F10-0FCB24FA7479}">
      <dgm:prSet/>
      <dgm:spPr/>
      <dgm:t>
        <a:bodyPr/>
        <a:lstStyle/>
        <a:p>
          <a:endParaRPr lang="en-US"/>
        </a:p>
      </dgm:t>
    </dgm:pt>
    <dgm:pt modelId="{5CD45943-F733-4144-AC7B-974810A0AEA5}">
      <dgm:prSet/>
      <dgm:spPr/>
      <dgm:t>
        <a:bodyPr/>
        <a:lstStyle/>
        <a:p>
          <a:r>
            <a:rPr lang="en-US" dirty="0"/>
            <a:t>Eckerd College</a:t>
          </a:r>
        </a:p>
      </dgm:t>
    </dgm:pt>
    <dgm:pt modelId="{CD2D7731-C3E6-4814-978F-4ABF0C1C7626}" type="parTrans" cxnId="{A96F70F9-698D-4E41-873F-44413E72B6B0}">
      <dgm:prSet/>
      <dgm:spPr/>
      <dgm:t>
        <a:bodyPr/>
        <a:lstStyle/>
        <a:p>
          <a:endParaRPr lang="en-US"/>
        </a:p>
      </dgm:t>
    </dgm:pt>
    <dgm:pt modelId="{9B8FE1DD-B692-448D-9655-748EA67E188E}" type="sibTrans" cxnId="{A96F70F9-698D-4E41-873F-44413E72B6B0}">
      <dgm:prSet/>
      <dgm:spPr/>
      <dgm:t>
        <a:bodyPr/>
        <a:lstStyle/>
        <a:p>
          <a:endParaRPr lang="en-US"/>
        </a:p>
      </dgm:t>
    </dgm:pt>
    <dgm:pt modelId="{8BB76F2B-AC28-4BEA-92E5-C0995847B55B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2 years</a:t>
          </a:r>
        </a:p>
      </dgm:t>
    </dgm:pt>
    <dgm:pt modelId="{4755CCF4-50AC-4161-98EC-815D230555EA}" type="parTrans" cxnId="{583E0B19-99BF-4B36-B236-3A93F6308F17}">
      <dgm:prSet/>
      <dgm:spPr/>
    </dgm:pt>
    <dgm:pt modelId="{CE03C7C6-2621-4F6C-819B-178FF4329FB4}" type="sibTrans" cxnId="{583E0B19-99BF-4B36-B236-3A93F6308F17}">
      <dgm:prSet/>
      <dgm:spPr/>
      <dgm:t>
        <a:bodyPr/>
        <a:lstStyle/>
        <a:p>
          <a:endParaRPr lang="en-US"/>
        </a:p>
      </dgm:t>
    </dgm:pt>
    <dgm:pt modelId="{510EB9AF-3359-4A84-A27E-76EE207B5846}" type="pres">
      <dgm:prSet presAssocID="{9CA023F5-2D99-4E7C-9A67-CC0C70CDCFCC}" presName="linear" presStyleCnt="0">
        <dgm:presLayoutVars>
          <dgm:dir/>
          <dgm:animLvl val="lvl"/>
          <dgm:resizeHandles val="exact"/>
        </dgm:presLayoutVars>
      </dgm:prSet>
      <dgm:spPr/>
    </dgm:pt>
    <dgm:pt modelId="{CB575BB7-7E0E-4A8A-A682-ADC83A67AA57}" type="pres">
      <dgm:prSet presAssocID="{D1FB52A6-2A06-4665-9291-8BCA4414D666}" presName="parentLin" presStyleCnt="0"/>
      <dgm:spPr/>
    </dgm:pt>
    <dgm:pt modelId="{273EC272-FED0-4F59-8686-5A1E750D81D6}" type="pres">
      <dgm:prSet presAssocID="{D1FB52A6-2A06-4665-9291-8BCA4414D666}" presName="parentLeftMargin" presStyleLbl="node1" presStyleIdx="0" presStyleCnt="3"/>
      <dgm:spPr/>
    </dgm:pt>
    <dgm:pt modelId="{5D179F6B-55A3-4968-B174-B089FA07B8F7}" type="pres">
      <dgm:prSet presAssocID="{D1FB52A6-2A06-4665-9291-8BCA4414D66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5C141A-E08B-4A06-A3C0-70D915A5B2F1}" type="pres">
      <dgm:prSet presAssocID="{D1FB52A6-2A06-4665-9291-8BCA4414D666}" presName="negativeSpace" presStyleCnt="0"/>
      <dgm:spPr/>
    </dgm:pt>
    <dgm:pt modelId="{FDB148CE-0874-4784-B553-6233AF45FF2C}" type="pres">
      <dgm:prSet presAssocID="{D1FB52A6-2A06-4665-9291-8BCA4414D666}" presName="childText" presStyleLbl="conFgAcc1" presStyleIdx="0" presStyleCnt="3">
        <dgm:presLayoutVars>
          <dgm:bulletEnabled val="1"/>
        </dgm:presLayoutVars>
      </dgm:prSet>
      <dgm:spPr/>
    </dgm:pt>
    <dgm:pt modelId="{DBC25912-C14F-4A9B-B6F1-0BA0DECA04F7}" type="pres">
      <dgm:prSet presAssocID="{59B17CB6-F268-4D51-A2EC-CB5E9A0CF7E8}" presName="spaceBetweenRectangles" presStyleCnt="0"/>
      <dgm:spPr/>
    </dgm:pt>
    <dgm:pt modelId="{3FBF1539-4AB2-4307-A95B-6543949224E3}" type="pres">
      <dgm:prSet presAssocID="{053CFAFD-841C-4FF8-AD00-6F90D5A1E41C}" presName="parentLin" presStyleCnt="0"/>
      <dgm:spPr/>
    </dgm:pt>
    <dgm:pt modelId="{3D101E82-B88A-47D2-96D7-64EFBE453E4D}" type="pres">
      <dgm:prSet presAssocID="{053CFAFD-841C-4FF8-AD00-6F90D5A1E41C}" presName="parentLeftMargin" presStyleLbl="node1" presStyleIdx="0" presStyleCnt="3"/>
      <dgm:spPr/>
    </dgm:pt>
    <dgm:pt modelId="{122ACF51-D543-4031-8F1D-3CE0C4181627}" type="pres">
      <dgm:prSet presAssocID="{053CFAFD-841C-4FF8-AD00-6F90D5A1E4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8E8510-2316-4AD4-80EE-71AAD08A73A5}" type="pres">
      <dgm:prSet presAssocID="{053CFAFD-841C-4FF8-AD00-6F90D5A1E41C}" presName="negativeSpace" presStyleCnt="0"/>
      <dgm:spPr/>
    </dgm:pt>
    <dgm:pt modelId="{5BADEAD6-5016-416D-BBD6-D8014CD0EE00}" type="pres">
      <dgm:prSet presAssocID="{053CFAFD-841C-4FF8-AD00-6F90D5A1E41C}" presName="childText" presStyleLbl="conFgAcc1" presStyleIdx="1" presStyleCnt="3">
        <dgm:presLayoutVars>
          <dgm:bulletEnabled val="1"/>
        </dgm:presLayoutVars>
      </dgm:prSet>
      <dgm:spPr/>
    </dgm:pt>
    <dgm:pt modelId="{24A8C29D-766B-4D6D-9FDA-BB792A09E9E6}" type="pres">
      <dgm:prSet presAssocID="{C585881B-E662-42D5-A465-F8B4B3E10E0C}" presName="spaceBetweenRectangles" presStyleCnt="0"/>
      <dgm:spPr/>
    </dgm:pt>
    <dgm:pt modelId="{D0156EDC-42BB-4C35-9561-CA47FD27320E}" type="pres">
      <dgm:prSet presAssocID="{8F83AA58-72D7-470F-9090-EAAC1F9B0FF3}" presName="parentLin" presStyleCnt="0"/>
      <dgm:spPr/>
    </dgm:pt>
    <dgm:pt modelId="{36125B1C-D821-4690-B0B8-120C3AF8E616}" type="pres">
      <dgm:prSet presAssocID="{8F83AA58-72D7-470F-9090-EAAC1F9B0FF3}" presName="parentLeftMargin" presStyleLbl="node1" presStyleIdx="1" presStyleCnt="3"/>
      <dgm:spPr/>
    </dgm:pt>
    <dgm:pt modelId="{E219FA7B-E8F3-4EFE-B00E-FCD8F9670015}" type="pres">
      <dgm:prSet presAssocID="{8F83AA58-72D7-470F-9090-EAAC1F9B0FF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3180569-833E-4316-B4B0-B3C8FE65FD11}" type="pres">
      <dgm:prSet presAssocID="{8F83AA58-72D7-470F-9090-EAAC1F9B0FF3}" presName="negativeSpace" presStyleCnt="0"/>
      <dgm:spPr/>
    </dgm:pt>
    <dgm:pt modelId="{E32F72BD-6F23-4D84-8E28-58023A382EA2}" type="pres">
      <dgm:prSet presAssocID="{8F83AA58-72D7-470F-9090-EAAC1F9B0F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75CE18-A16B-4D70-80BC-392974BDD7A8}" type="presOf" srcId="{C409860A-579F-451E-8173-AD9BA0BAB641}" destId="{5BADEAD6-5016-416D-BBD6-D8014CD0EE00}" srcOrd="0" destOrd="0" presId="urn:microsoft.com/office/officeart/2005/8/layout/list1"/>
    <dgm:cxn modelId="{583E0B19-99BF-4B36-B236-3A93F6308F17}" srcId="{8F83AA58-72D7-470F-9090-EAAC1F9B0FF3}" destId="{8BB76F2B-AC28-4BEA-92E5-C0995847B55B}" srcOrd="2" destOrd="0" parTransId="{4755CCF4-50AC-4161-98EC-815D230555EA}" sibTransId="{CE03C7C6-2621-4F6C-819B-178FF4329FB4}"/>
    <dgm:cxn modelId="{31367821-46BD-44C0-AD92-3F32589D1E0A}" type="presOf" srcId="{D1FB52A6-2A06-4665-9291-8BCA4414D666}" destId="{5D179F6B-55A3-4968-B174-B089FA07B8F7}" srcOrd="1" destOrd="0" presId="urn:microsoft.com/office/officeart/2005/8/layout/list1"/>
    <dgm:cxn modelId="{F3820029-6318-42B0-A226-3409A3B50420}" srcId="{053CFAFD-841C-4FF8-AD00-6F90D5A1E41C}" destId="{BE86D488-A363-41B6-8286-46C04FDBD62B}" srcOrd="2" destOrd="0" parTransId="{CFAE52DD-2510-4EDA-8A5E-0CF5F73DC468}" sibTransId="{F979381C-4437-4EB4-BA9B-C595973415FB}"/>
    <dgm:cxn modelId="{54B7CD2B-AAFC-4D10-A5FB-54F8250A9CF4}" type="presOf" srcId="{D1FB52A6-2A06-4665-9291-8BCA4414D666}" destId="{273EC272-FED0-4F59-8686-5A1E750D81D6}" srcOrd="0" destOrd="0" presId="urn:microsoft.com/office/officeart/2005/8/layout/list1"/>
    <dgm:cxn modelId="{F291D535-3E74-4E0E-94B9-2C7C5A65023D}" type="presOf" srcId="{7271A5BF-C752-4433-BC08-3A646ABC9733}" destId="{FDB148CE-0874-4784-B553-6233AF45FF2C}" srcOrd="0" destOrd="2" presId="urn:microsoft.com/office/officeart/2005/8/layout/list1"/>
    <dgm:cxn modelId="{66ECD336-103F-495E-9F83-77B2267F2DC5}" srcId="{9CA023F5-2D99-4E7C-9A67-CC0C70CDCFCC}" destId="{D1FB52A6-2A06-4665-9291-8BCA4414D666}" srcOrd="0" destOrd="0" parTransId="{28ACB86A-F781-4166-A905-C9A8C4D0D715}" sibTransId="{59B17CB6-F268-4D51-A2EC-CB5E9A0CF7E8}"/>
    <dgm:cxn modelId="{EBC7FA3F-9396-4434-8C88-27992D2BF371}" srcId="{053CFAFD-841C-4FF8-AD00-6F90D5A1E41C}" destId="{282D0D2C-2DBE-47BE-8D4A-11BBFCB1CB4E}" srcOrd="1" destOrd="0" parTransId="{24E5BB6C-F052-4B2E-B47A-985D1EA8887A}" sibTransId="{16ADF480-C536-4996-B947-EB87417FC68B}"/>
    <dgm:cxn modelId="{28545560-159F-4CAB-8E3A-3F775ADA7C3C}" type="presOf" srcId="{5CD45943-F733-4144-AC7B-974810A0AEA5}" destId="{E32F72BD-6F23-4D84-8E28-58023A382EA2}" srcOrd="0" destOrd="1" presId="urn:microsoft.com/office/officeart/2005/8/layout/list1"/>
    <dgm:cxn modelId="{1CF3E460-4677-4E42-86FA-E8F8218C5725}" type="presOf" srcId="{053CFAFD-841C-4FF8-AD00-6F90D5A1E41C}" destId="{3D101E82-B88A-47D2-96D7-64EFBE453E4D}" srcOrd="0" destOrd="0" presId="urn:microsoft.com/office/officeart/2005/8/layout/list1"/>
    <dgm:cxn modelId="{93140862-69E7-4902-980E-2F99E2F2190E}" srcId="{D1FB52A6-2A06-4665-9291-8BCA4414D666}" destId="{0D25F9D3-C627-471E-891A-62229E965CCD}" srcOrd="0" destOrd="0" parTransId="{A945A252-D4E5-42E8-8E07-199E7E83F650}" sibTransId="{9F0CADE5-9ADE-4560-B6ED-3C852A68562D}"/>
    <dgm:cxn modelId="{40DD3A42-24CA-4D7A-AE68-8F45FD81CD06}" srcId="{9CA023F5-2D99-4E7C-9A67-CC0C70CDCFCC}" destId="{8F83AA58-72D7-470F-9090-EAAC1F9B0FF3}" srcOrd="2" destOrd="0" parTransId="{82565DC5-A8FC-4CC9-953B-3C39AD4CCBDC}" sibTransId="{3A07C580-F2A9-4381-8169-D7EF839275E2}"/>
    <dgm:cxn modelId="{17A9D470-FC45-4382-B0D1-A249A1305CFA}" type="presOf" srcId="{4965F4C9-448E-43DB-8A6F-39B95E8AED39}" destId="{FDB148CE-0874-4784-B553-6233AF45FF2C}" srcOrd="0" destOrd="1" presId="urn:microsoft.com/office/officeart/2005/8/layout/list1"/>
    <dgm:cxn modelId="{0013E95A-EE1B-4F29-B924-58803EA80202}" srcId="{053CFAFD-841C-4FF8-AD00-6F90D5A1E41C}" destId="{C409860A-579F-451E-8173-AD9BA0BAB641}" srcOrd="0" destOrd="0" parTransId="{2653FC77-5068-4A6E-B395-0356246AA426}" sibTransId="{E13E4A5A-BF6C-444D-8C52-7016893AF0AB}"/>
    <dgm:cxn modelId="{04A8987B-29D0-4C36-B3CB-74880B22B370}" type="presOf" srcId="{8BB76F2B-AC28-4BEA-92E5-C0995847B55B}" destId="{E32F72BD-6F23-4D84-8E28-58023A382EA2}" srcOrd="0" destOrd="2" presId="urn:microsoft.com/office/officeart/2005/8/layout/list1"/>
    <dgm:cxn modelId="{F77AA37D-5608-44C5-8954-2328284C1BFD}" srcId="{D1FB52A6-2A06-4665-9291-8BCA4414D666}" destId="{4965F4C9-448E-43DB-8A6F-39B95E8AED39}" srcOrd="1" destOrd="0" parTransId="{11351DF8-0BCA-42B7-957D-6BE161ECF1C1}" sibTransId="{06F2F635-4ECC-4683-9E73-F4D435F60EF1}"/>
    <dgm:cxn modelId="{367A4397-9E48-40A6-8EC1-DCCBD29D5DF1}" type="presOf" srcId="{053CFAFD-841C-4FF8-AD00-6F90D5A1E41C}" destId="{122ACF51-D543-4031-8F1D-3CE0C4181627}" srcOrd="1" destOrd="0" presId="urn:microsoft.com/office/officeart/2005/8/layout/list1"/>
    <dgm:cxn modelId="{11EF8CA4-31B5-4F0B-B27F-2BB62A98163C}" srcId="{D1FB52A6-2A06-4665-9291-8BCA4414D666}" destId="{7271A5BF-C752-4433-BC08-3A646ABC9733}" srcOrd="2" destOrd="0" parTransId="{4909C6C7-DA0C-4930-97A3-373DCDEC29ED}" sibTransId="{0297FA73-B01E-4313-A868-75D77786DC34}"/>
    <dgm:cxn modelId="{D06E0EAA-3546-4912-A0F4-99A3D589003F}" type="presOf" srcId="{8F83AA58-72D7-470F-9090-EAAC1F9B0FF3}" destId="{36125B1C-D821-4690-B0B8-120C3AF8E616}" srcOrd="0" destOrd="0" presId="urn:microsoft.com/office/officeart/2005/8/layout/list1"/>
    <dgm:cxn modelId="{8BB54CAB-68E6-4DD7-96A4-58F4F3FE743B}" type="presOf" srcId="{BE86D488-A363-41B6-8286-46C04FDBD62B}" destId="{5BADEAD6-5016-416D-BBD6-D8014CD0EE00}" srcOrd="0" destOrd="2" presId="urn:microsoft.com/office/officeart/2005/8/layout/list1"/>
    <dgm:cxn modelId="{3B4CDAC0-A9B5-4387-81A6-D1D6E785FA0B}" type="presOf" srcId="{9CA023F5-2D99-4E7C-9A67-CC0C70CDCFCC}" destId="{510EB9AF-3359-4A84-A27E-76EE207B5846}" srcOrd="0" destOrd="0" presId="urn:microsoft.com/office/officeart/2005/8/layout/list1"/>
    <dgm:cxn modelId="{B7299FD4-91C0-47B0-8CFE-4AE4D0774E7F}" srcId="{9CA023F5-2D99-4E7C-9A67-CC0C70CDCFCC}" destId="{053CFAFD-841C-4FF8-AD00-6F90D5A1E41C}" srcOrd="1" destOrd="0" parTransId="{0C618854-E841-4D76-8B47-BAF6762DF08B}" sibTransId="{C585881B-E662-42D5-A465-F8B4B3E10E0C}"/>
    <dgm:cxn modelId="{06F08ED6-FD6A-4DFB-A133-372BA126F8AA}" type="presOf" srcId="{0D25F9D3-C627-471E-891A-62229E965CCD}" destId="{FDB148CE-0874-4784-B553-6233AF45FF2C}" srcOrd="0" destOrd="0" presId="urn:microsoft.com/office/officeart/2005/8/layout/list1"/>
    <dgm:cxn modelId="{1DBCADE2-CE3C-4C98-9BE8-545EFD78E9E1}" type="presOf" srcId="{F5C61914-E96D-4C34-864C-3673D266182B}" destId="{E32F72BD-6F23-4D84-8E28-58023A382EA2}" srcOrd="0" destOrd="0" presId="urn:microsoft.com/office/officeart/2005/8/layout/list1"/>
    <dgm:cxn modelId="{7720D1E8-7361-4E5F-92BF-4F6D87E3B832}" type="presOf" srcId="{282D0D2C-2DBE-47BE-8D4A-11BBFCB1CB4E}" destId="{5BADEAD6-5016-416D-BBD6-D8014CD0EE00}" srcOrd="0" destOrd="1" presId="urn:microsoft.com/office/officeart/2005/8/layout/list1"/>
    <dgm:cxn modelId="{1FB869F3-8F38-442F-8F10-0FCB24FA7479}" srcId="{8F83AA58-72D7-470F-9090-EAAC1F9B0FF3}" destId="{F5C61914-E96D-4C34-864C-3673D266182B}" srcOrd="0" destOrd="0" parTransId="{5FC443D0-3829-426B-B227-2B7D262C0E2F}" sibTransId="{ADE70834-4818-45EE-8173-D619749581A4}"/>
    <dgm:cxn modelId="{A96F70F9-698D-4E41-873F-44413E72B6B0}" srcId="{8F83AA58-72D7-470F-9090-EAAC1F9B0FF3}" destId="{5CD45943-F733-4144-AC7B-974810A0AEA5}" srcOrd="1" destOrd="0" parTransId="{CD2D7731-C3E6-4814-978F-4ABF0C1C7626}" sibTransId="{9B8FE1DD-B692-448D-9655-748EA67E188E}"/>
    <dgm:cxn modelId="{E99271F9-869D-46CC-9A24-4BAA6F872C75}" type="presOf" srcId="{8F83AA58-72D7-470F-9090-EAAC1F9B0FF3}" destId="{E219FA7B-E8F3-4EFE-B00E-FCD8F9670015}" srcOrd="1" destOrd="0" presId="urn:microsoft.com/office/officeart/2005/8/layout/list1"/>
    <dgm:cxn modelId="{6BD3B478-11DF-4483-9899-A0F97DC354CB}" type="presParOf" srcId="{510EB9AF-3359-4A84-A27E-76EE207B5846}" destId="{CB575BB7-7E0E-4A8A-A682-ADC83A67AA57}" srcOrd="0" destOrd="0" presId="urn:microsoft.com/office/officeart/2005/8/layout/list1"/>
    <dgm:cxn modelId="{120BA189-78E9-4021-AD6A-9DBF446EA2BA}" type="presParOf" srcId="{CB575BB7-7E0E-4A8A-A682-ADC83A67AA57}" destId="{273EC272-FED0-4F59-8686-5A1E750D81D6}" srcOrd="0" destOrd="0" presId="urn:microsoft.com/office/officeart/2005/8/layout/list1"/>
    <dgm:cxn modelId="{A7141857-0A0D-4074-B9B1-E0F0F2DF4A24}" type="presParOf" srcId="{CB575BB7-7E0E-4A8A-A682-ADC83A67AA57}" destId="{5D179F6B-55A3-4968-B174-B089FA07B8F7}" srcOrd="1" destOrd="0" presId="urn:microsoft.com/office/officeart/2005/8/layout/list1"/>
    <dgm:cxn modelId="{8CBCB536-4F0A-4B2E-9353-4BC2DBF60EA6}" type="presParOf" srcId="{510EB9AF-3359-4A84-A27E-76EE207B5846}" destId="{EA5C141A-E08B-4A06-A3C0-70D915A5B2F1}" srcOrd="1" destOrd="0" presId="urn:microsoft.com/office/officeart/2005/8/layout/list1"/>
    <dgm:cxn modelId="{41F3EA22-5521-4BE6-95E5-EEFA7AA90C5D}" type="presParOf" srcId="{510EB9AF-3359-4A84-A27E-76EE207B5846}" destId="{FDB148CE-0874-4784-B553-6233AF45FF2C}" srcOrd="2" destOrd="0" presId="urn:microsoft.com/office/officeart/2005/8/layout/list1"/>
    <dgm:cxn modelId="{A7F3F594-DF06-46F2-89BE-CCD3BF5E5E9C}" type="presParOf" srcId="{510EB9AF-3359-4A84-A27E-76EE207B5846}" destId="{DBC25912-C14F-4A9B-B6F1-0BA0DECA04F7}" srcOrd="3" destOrd="0" presId="urn:microsoft.com/office/officeart/2005/8/layout/list1"/>
    <dgm:cxn modelId="{2CC168FC-33EB-440A-9D6E-27CE3DA8DFD7}" type="presParOf" srcId="{510EB9AF-3359-4A84-A27E-76EE207B5846}" destId="{3FBF1539-4AB2-4307-A95B-6543949224E3}" srcOrd="4" destOrd="0" presId="urn:microsoft.com/office/officeart/2005/8/layout/list1"/>
    <dgm:cxn modelId="{509EA11F-73D5-43B0-A76A-B2C83CF93DD8}" type="presParOf" srcId="{3FBF1539-4AB2-4307-A95B-6543949224E3}" destId="{3D101E82-B88A-47D2-96D7-64EFBE453E4D}" srcOrd="0" destOrd="0" presId="urn:microsoft.com/office/officeart/2005/8/layout/list1"/>
    <dgm:cxn modelId="{FE398471-F148-4CAC-A466-9A96380FE991}" type="presParOf" srcId="{3FBF1539-4AB2-4307-A95B-6543949224E3}" destId="{122ACF51-D543-4031-8F1D-3CE0C4181627}" srcOrd="1" destOrd="0" presId="urn:microsoft.com/office/officeart/2005/8/layout/list1"/>
    <dgm:cxn modelId="{9F4BA193-929E-4A0A-8106-C0E85C186154}" type="presParOf" srcId="{510EB9AF-3359-4A84-A27E-76EE207B5846}" destId="{2C8E8510-2316-4AD4-80EE-71AAD08A73A5}" srcOrd="5" destOrd="0" presId="urn:microsoft.com/office/officeart/2005/8/layout/list1"/>
    <dgm:cxn modelId="{FAB355F2-A291-4ED0-AFA9-C4FB11978825}" type="presParOf" srcId="{510EB9AF-3359-4A84-A27E-76EE207B5846}" destId="{5BADEAD6-5016-416D-BBD6-D8014CD0EE00}" srcOrd="6" destOrd="0" presId="urn:microsoft.com/office/officeart/2005/8/layout/list1"/>
    <dgm:cxn modelId="{27B79B99-3956-4C1A-8ED9-0D220F111E33}" type="presParOf" srcId="{510EB9AF-3359-4A84-A27E-76EE207B5846}" destId="{24A8C29D-766B-4D6D-9FDA-BB792A09E9E6}" srcOrd="7" destOrd="0" presId="urn:microsoft.com/office/officeart/2005/8/layout/list1"/>
    <dgm:cxn modelId="{93FAF9BA-3C92-4336-AF5D-D26B1ED6F3E4}" type="presParOf" srcId="{510EB9AF-3359-4A84-A27E-76EE207B5846}" destId="{D0156EDC-42BB-4C35-9561-CA47FD27320E}" srcOrd="8" destOrd="0" presId="urn:microsoft.com/office/officeart/2005/8/layout/list1"/>
    <dgm:cxn modelId="{51410BFC-E659-43A9-BAB6-1E55844AD3C8}" type="presParOf" srcId="{D0156EDC-42BB-4C35-9561-CA47FD27320E}" destId="{36125B1C-D821-4690-B0B8-120C3AF8E616}" srcOrd="0" destOrd="0" presId="urn:microsoft.com/office/officeart/2005/8/layout/list1"/>
    <dgm:cxn modelId="{ECDBB5CF-0B0E-4A9D-A29F-23CCA37BD553}" type="presParOf" srcId="{D0156EDC-42BB-4C35-9561-CA47FD27320E}" destId="{E219FA7B-E8F3-4EFE-B00E-FCD8F9670015}" srcOrd="1" destOrd="0" presId="urn:microsoft.com/office/officeart/2005/8/layout/list1"/>
    <dgm:cxn modelId="{801F9DB5-365D-44EF-9B55-DCF843F7051F}" type="presParOf" srcId="{510EB9AF-3359-4A84-A27E-76EE207B5846}" destId="{23180569-833E-4316-B4B0-B3C8FE65FD11}" srcOrd="9" destOrd="0" presId="urn:microsoft.com/office/officeart/2005/8/layout/list1"/>
    <dgm:cxn modelId="{04015CDD-0A77-48B4-B54A-0D2BABA15E61}" type="presParOf" srcId="{510EB9AF-3359-4A84-A27E-76EE207B5846}" destId="{E32F72BD-6F23-4D84-8E28-58023A382E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CD43D-6960-45C6-AFE3-C06C78B4B8B0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3FC414-788A-4CE9-B776-688BB9E76223}">
      <dgm:prSet/>
      <dgm:spPr/>
      <dgm:t>
        <a:bodyPr/>
        <a:lstStyle/>
        <a:p>
          <a:r>
            <a:rPr lang="en-US"/>
            <a:t>Overview of Ellucian Experience</a:t>
          </a:r>
        </a:p>
      </dgm:t>
    </dgm:pt>
    <dgm:pt modelId="{19EC4D51-C127-4B46-9DA2-BCF32607E858}" type="parTrans" cxnId="{C3D4AE3A-DEEB-452F-ACEE-E5D588B1513C}">
      <dgm:prSet/>
      <dgm:spPr/>
      <dgm:t>
        <a:bodyPr/>
        <a:lstStyle/>
        <a:p>
          <a:endParaRPr lang="en-US"/>
        </a:p>
      </dgm:t>
    </dgm:pt>
    <dgm:pt modelId="{75E12CD9-EE05-4211-80FA-15EAA6913674}" type="sibTrans" cxnId="{C3D4AE3A-DEEB-452F-ACEE-E5D588B1513C}">
      <dgm:prSet/>
      <dgm:spPr/>
      <dgm:t>
        <a:bodyPr/>
        <a:lstStyle/>
        <a:p>
          <a:endParaRPr lang="en-US"/>
        </a:p>
      </dgm:t>
    </dgm:pt>
    <dgm:pt modelId="{F19D6DEC-3C33-428A-852D-507E53BC19CA}">
      <dgm:prSet/>
      <dgm:spPr/>
      <dgm:t>
        <a:bodyPr/>
        <a:lstStyle/>
        <a:p>
          <a:r>
            <a:rPr lang="en-US"/>
            <a:t>FSW's implementation process and challenges</a:t>
          </a:r>
        </a:p>
      </dgm:t>
    </dgm:pt>
    <dgm:pt modelId="{D954CB69-CB15-4583-A48E-2D5F2A81659F}" type="parTrans" cxnId="{DE16FEE7-4783-423F-957B-3EF1D1733E25}">
      <dgm:prSet/>
      <dgm:spPr/>
      <dgm:t>
        <a:bodyPr/>
        <a:lstStyle/>
        <a:p>
          <a:endParaRPr lang="en-US"/>
        </a:p>
      </dgm:t>
    </dgm:pt>
    <dgm:pt modelId="{80228C39-74EB-4DDF-B06F-E9F8D7F200EB}" type="sibTrans" cxnId="{DE16FEE7-4783-423F-957B-3EF1D1733E25}">
      <dgm:prSet/>
      <dgm:spPr/>
      <dgm:t>
        <a:bodyPr/>
        <a:lstStyle/>
        <a:p>
          <a:endParaRPr lang="en-US"/>
        </a:p>
      </dgm:t>
    </dgm:pt>
    <dgm:pt modelId="{0A1BC8B8-590C-45C3-807F-B7D9D17C7B8C}">
      <dgm:prSet/>
      <dgm:spPr/>
      <dgm:t>
        <a:bodyPr/>
        <a:lstStyle/>
        <a:p>
          <a:r>
            <a:rPr lang="en-US"/>
            <a:t>Baseline and custom integrations with other services</a:t>
          </a:r>
        </a:p>
      </dgm:t>
    </dgm:pt>
    <dgm:pt modelId="{AC6E4D9A-A4E8-441B-9E05-212E872937D6}" type="parTrans" cxnId="{63706DA7-2D8C-4A05-8734-1CD8C29C63C7}">
      <dgm:prSet/>
      <dgm:spPr/>
      <dgm:t>
        <a:bodyPr/>
        <a:lstStyle/>
        <a:p>
          <a:endParaRPr lang="en-US"/>
        </a:p>
      </dgm:t>
    </dgm:pt>
    <dgm:pt modelId="{11467C9C-5144-43F7-B5E1-2DC5C7CBB7DF}" type="sibTrans" cxnId="{63706DA7-2D8C-4A05-8734-1CD8C29C63C7}">
      <dgm:prSet/>
      <dgm:spPr/>
      <dgm:t>
        <a:bodyPr/>
        <a:lstStyle/>
        <a:p>
          <a:endParaRPr lang="en-US"/>
        </a:p>
      </dgm:t>
    </dgm:pt>
    <dgm:pt modelId="{EC3B9F3B-78C2-46CE-BA12-3CCDA7228F15}">
      <dgm:prSet/>
      <dgm:spPr/>
      <dgm:t>
        <a:bodyPr/>
        <a:lstStyle/>
        <a:p>
          <a:r>
            <a:rPr lang="en-US"/>
            <a:t>Our experience with Experience</a:t>
          </a:r>
        </a:p>
      </dgm:t>
    </dgm:pt>
    <dgm:pt modelId="{C4DB5CC6-796B-46A5-9030-070E98A46198}" type="parTrans" cxnId="{4E9E0FB9-27C9-4989-AF26-4612D52A2F26}">
      <dgm:prSet/>
      <dgm:spPr/>
      <dgm:t>
        <a:bodyPr/>
        <a:lstStyle/>
        <a:p>
          <a:endParaRPr lang="en-US"/>
        </a:p>
      </dgm:t>
    </dgm:pt>
    <dgm:pt modelId="{6F12F1FB-2C4F-490B-83DA-C2A81D56C2DE}" type="sibTrans" cxnId="{4E9E0FB9-27C9-4989-AF26-4612D52A2F26}">
      <dgm:prSet/>
      <dgm:spPr/>
      <dgm:t>
        <a:bodyPr/>
        <a:lstStyle/>
        <a:p>
          <a:endParaRPr lang="en-US"/>
        </a:p>
      </dgm:t>
    </dgm:pt>
    <dgm:pt modelId="{56DB4655-AB22-4BAD-AC1A-B069CF60A2ED}">
      <dgm:prSet/>
      <dgm:spPr/>
      <dgm:t>
        <a:bodyPr/>
        <a:lstStyle/>
        <a:p>
          <a:r>
            <a:rPr lang="en-US"/>
            <a:t>Deep dive into custom integrations</a:t>
          </a:r>
        </a:p>
      </dgm:t>
    </dgm:pt>
    <dgm:pt modelId="{A826B1D9-1365-4FE6-8ED8-A29D635F3F65}" type="parTrans" cxnId="{F14A6FB0-FABB-40BF-8D7F-6EC5EDB2F5B4}">
      <dgm:prSet/>
      <dgm:spPr/>
      <dgm:t>
        <a:bodyPr/>
        <a:lstStyle/>
        <a:p>
          <a:endParaRPr lang="en-US"/>
        </a:p>
      </dgm:t>
    </dgm:pt>
    <dgm:pt modelId="{062149E9-A8BA-45A1-993B-40199BF65540}" type="sibTrans" cxnId="{F14A6FB0-FABB-40BF-8D7F-6EC5EDB2F5B4}">
      <dgm:prSet/>
      <dgm:spPr/>
      <dgm:t>
        <a:bodyPr/>
        <a:lstStyle/>
        <a:p>
          <a:endParaRPr lang="en-US"/>
        </a:p>
      </dgm:t>
    </dgm:pt>
    <dgm:pt modelId="{8117BDA3-1872-44CD-A586-75EAD53B93F9}" type="pres">
      <dgm:prSet presAssocID="{6F8CD43D-6960-45C6-AFE3-C06C78B4B8B0}" presName="vert0" presStyleCnt="0">
        <dgm:presLayoutVars>
          <dgm:dir/>
          <dgm:animOne val="branch"/>
          <dgm:animLvl val="lvl"/>
        </dgm:presLayoutVars>
      </dgm:prSet>
      <dgm:spPr/>
    </dgm:pt>
    <dgm:pt modelId="{A0A46707-2256-44CF-92A0-959F835C9463}" type="pres">
      <dgm:prSet presAssocID="{193FC414-788A-4CE9-B776-688BB9E76223}" presName="thickLine" presStyleLbl="alignNode1" presStyleIdx="0" presStyleCnt="5"/>
      <dgm:spPr/>
    </dgm:pt>
    <dgm:pt modelId="{BAD59DD2-FF08-4FE9-BD0E-E4C2E7223407}" type="pres">
      <dgm:prSet presAssocID="{193FC414-788A-4CE9-B776-688BB9E76223}" presName="horz1" presStyleCnt="0"/>
      <dgm:spPr/>
    </dgm:pt>
    <dgm:pt modelId="{1F91AE76-9AB4-4CB9-97BC-C96737C24532}" type="pres">
      <dgm:prSet presAssocID="{193FC414-788A-4CE9-B776-688BB9E76223}" presName="tx1" presStyleLbl="revTx" presStyleIdx="0" presStyleCnt="5"/>
      <dgm:spPr/>
    </dgm:pt>
    <dgm:pt modelId="{513D7F22-5F66-4397-8A4C-937820802827}" type="pres">
      <dgm:prSet presAssocID="{193FC414-788A-4CE9-B776-688BB9E76223}" presName="vert1" presStyleCnt="0"/>
      <dgm:spPr/>
    </dgm:pt>
    <dgm:pt modelId="{B3E97DA4-896A-42CC-8B1A-D60A44D2688D}" type="pres">
      <dgm:prSet presAssocID="{F19D6DEC-3C33-428A-852D-507E53BC19CA}" presName="thickLine" presStyleLbl="alignNode1" presStyleIdx="1" presStyleCnt="5"/>
      <dgm:spPr/>
    </dgm:pt>
    <dgm:pt modelId="{94A8CCFE-D357-497F-9310-9A150F2087AD}" type="pres">
      <dgm:prSet presAssocID="{F19D6DEC-3C33-428A-852D-507E53BC19CA}" presName="horz1" presStyleCnt="0"/>
      <dgm:spPr/>
    </dgm:pt>
    <dgm:pt modelId="{F5D4C70A-037A-429E-AE46-94EAD7B5069C}" type="pres">
      <dgm:prSet presAssocID="{F19D6DEC-3C33-428A-852D-507E53BC19CA}" presName="tx1" presStyleLbl="revTx" presStyleIdx="1" presStyleCnt="5"/>
      <dgm:spPr/>
    </dgm:pt>
    <dgm:pt modelId="{2B60E525-818D-487C-BD5A-34F705830A68}" type="pres">
      <dgm:prSet presAssocID="{F19D6DEC-3C33-428A-852D-507E53BC19CA}" presName="vert1" presStyleCnt="0"/>
      <dgm:spPr/>
    </dgm:pt>
    <dgm:pt modelId="{B4B52F56-2E17-4888-9950-A6054FC1EED2}" type="pres">
      <dgm:prSet presAssocID="{0A1BC8B8-590C-45C3-807F-B7D9D17C7B8C}" presName="thickLine" presStyleLbl="alignNode1" presStyleIdx="2" presStyleCnt="5"/>
      <dgm:spPr/>
    </dgm:pt>
    <dgm:pt modelId="{7BDB4132-D78A-4A83-B1FF-CEC4414E3030}" type="pres">
      <dgm:prSet presAssocID="{0A1BC8B8-590C-45C3-807F-B7D9D17C7B8C}" presName="horz1" presStyleCnt="0"/>
      <dgm:spPr/>
    </dgm:pt>
    <dgm:pt modelId="{6C14209C-3AFA-4088-98A8-E5F5209B173A}" type="pres">
      <dgm:prSet presAssocID="{0A1BC8B8-590C-45C3-807F-B7D9D17C7B8C}" presName="tx1" presStyleLbl="revTx" presStyleIdx="2" presStyleCnt="5"/>
      <dgm:spPr/>
    </dgm:pt>
    <dgm:pt modelId="{0DC4C444-48A9-459A-8899-98B9282DFB13}" type="pres">
      <dgm:prSet presAssocID="{0A1BC8B8-590C-45C3-807F-B7D9D17C7B8C}" presName="vert1" presStyleCnt="0"/>
      <dgm:spPr/>
    </dgm:pt>
    <dgm:pt modelId="{E70BB7A6-FE87-4722-A389-0DEA70EBBA80}" type="pres">
      <dgm:prSet presAssocID="{EC3B9F3B-78C2-46CE-BA12-3CCDA7228F15}" presName="thickLine" presStyleLbl="alignNode1" presStyleIdx="3" presStyleCnt="5"/>
      <dgm:spPr/>
    </dgm:pt>
    <dgm:pt modelId="{DE612905-C601-4B3F-9962-1F244660F4ED}" type="pres">
      <dgm:prSet presAssocID="{EC3B9F3B-78C2-46CE-BA12-3CCDA7228F15}" presName="horz1" presStyleCnt="0"/>
      <dgm:spPr/>
    </dgm:pt>
    <dgm:pt modelId="{119540E6-B63B-4D9C-80BD-6F5D1027C3F5}" type="pres">
      <dgm:prSet presAssocID="{EC3B9F3B-78C2-46CE-BA12-3CCDA7228F15}" presName="tx1" presStyleLbl="revTx" presStyleIdx="3" presStyleCnt="5"/>
      <dgm:spPr/>
    </dgm:pt>
    <dgm:pt modelId="{1BFE4A21-7F1E-469F-B50A-C154DD35D241}" type="pres">
      <dgm:prSet presAssocID="{EC3B9F3B-78C2-46CE-BA12-3CCDA7228F15}" presName="vert1" presStyleCnt="0"/>
      <dgm:spPr/>
    </dgm:pt>
    <dgm:pt modelId="{03E56A2C-9A19-450F-8A4E-D99AD20AFC10}" type="pres">
      <dgm:prSet presAssocID="{56DB4655-AB22-4BAD-AC1A-B069CF60A2ED}" presName="thickLine" presStyleLbl="alignNode1" presStyleIdx="4" presStyleCnt="5"/>
      <dgm:spPr/>
    </dgm:pt>
    <dgm:pt modelId="{5BCC9D15-5726-4DA1-9A30-E2A42A053CD8}" type="pres">
      <dgm:prSet presAssocID="{56DB4655-AB22-4BAD-AC1A-B069CF60A2ED}" presName="horz1" presStyleCnt="0"/>
      <dgm:spPr/>
    </dgm:pt>
    <dgm:pt modelId="{2F8B3FF8-F219-4B31-B3F4-8963B1EA50FB}" type="pres">
      <dgm:prSet presAssocID="{56DB4655-AB22-4BAD-AC1A-B069CF60A2ED}" presName="tx1" presStyleLbl="revTx" presStyleIdx="4" presStyleCnt="5"/>
      <dgm:spPr/>
    </dgm:pt>
    <dgm:pt modelId="{E5A98FB2-803E-42D1-B258-55F1B6342316}" type="pres">
      <dgm:prSet presAssocID="{56DB4655-AB22-4BAD-AC1A-B069CF60A2ED}" presName="vert1" presStyleCnt="0"/>
      <dgm:spPr/>
    </dgm:pt>
  </dgm:ptLst>
  <dgm:cxnLst>
    <dgm:cxn modelId="{6C5C1D15-6898-46F7-81C0-995CBDC9ABE5}" type="presOf" srcId="{56DB4655-AB22-4BAD-AC1A-B069CF60A2ED}" destId="{2F8B3FF8-F219-4B31-B3F4-8963B1EA50FB}" srcOrd="0" destOrd="0" presId="urn:microsoft.com/office/officeart/2008/layout/LinedList"/>
    <dgm:cxn modelId="{06A55018-EF55-4B95-B7AD-52FF875F462A}" type="presOf" srcId="{6F8CD43D-6960-45C6-AFE3-C06C78B4B8B0}" destId="{8117BDA3-1872-44CD-A586-75EAD53B93F9}" srcOrd="0" destOrd="0" presId="urn:microsoft.com/office/officeart/2008/layout/LinedList"/>
    <dgm:cxn modelId="{A9546224-B1A2-48FA-868E-93B53E888538}" type="presOf" srcId="{F19D6DEC-3C33-428A-852D-507E53BC19CA}" destId="{F5D4C70A-037A-429E-AE46-94EAD7B5069C}" srcOrd="0" destOrd="0" presId="urn:microsoft.com/office/officeart/2008/layout/LinedList"/>
    <dgm:cxn modelId="{C3D4AE3A-DEEB-452F-ACEE-E5D588B1513C}" srcId="{6F8CD43D-6960-45C6-AFE3-C06C78B4B8B0}" destId="{193FC414-788A-4CE9-B776-688BB9E76223}" srcOrd="0" destOrd="0" parTransId="{19EC4D51-C127-4B46-9DA2-BCF32607E858}" sibTransId="{75E12CD9-EE05-4211-80FA-15EAA6913674}"/>
    <dgm:cxn modelId="{130C3962-A092-4B8E-8740-931E3D65A48F}" type="presOf" srcId="{0A1BC8B8-590C-45C3-807F-B7D9D17C7B8C}" destId="{6C14209C-3AFA-4088-98A8-E5F5209B173A}" srcOrd="0" destOrd="0" presId="urn:microsoft.com/office/officeart/2008/layout/LinedList"/>
    <dgm:cxn modelId="{63706DA7-2D8C-4A05-8734-1CD8C29C63C7}" srcId="{6F8CD43D-6960-45C6-AFE3-C06C78B4B8B0}" destId="{0A1BC8B8-590C-45C3-807F-B7D9D17C7B8C}" srcOrd="2" destOrd="0" parTransId="{AC6E4D9A-A4E8-441B-9E05-212E872937D6}" sibTransId="{11467C9C-5144-43F7-B5E1-2DC5C7CBB7DF}"/>
    <dgm:cxn modelId="{F14A6FB0-FABB-40BF-8D7F-6EC5EDB2F5B4}" srcId="{6F8CD43D-6960-45C6-AFE3-C06C78B4B8B0}" destId="{56DB4655-AB22-4BAD-AC1A-B069CF60A2ED}" srcOrd="4" destOrd="0" parTransId="{A826B1D9-1365-4FE6-8ED8-A29D635F3F65}" sibTransId="{062149E9-A8BA-45A1-993B-40199BF65540}"/>
    <dgm:cxn modelId="{4E9E0FB9-27C9-4989-AF26-4612D52A2F26}" srcId="{6F8CD43D-6960-45C6-AFE3-C06C78B4B8B0}" destId="{EC3B9F3B-78C2-46CE-BA12-3CCDA7228F15}" srcOrd="3" destOrd="0" parTransId="{C4DB5CC6-796B-46A5-9030-070E98A46198}" sibTransId="{6F12F1FB-2C4F-490B-83DA-C2A81D56C2DE}"/>
    <dgm:cxn modelId="{53FA43C1-8E49-48E3-8BC4-CE16897D2DF8}" type="presOf" srcId="{EC3B9F3B-78C2-46CE-BA12-3CCDA7228F15}" destId="{119540E6-B63B-4D9C-80BD-6F5D1027C3F5}" srcOrd="0" destOrd="0" presId="urn:microsoft.com/office/officeart/2008/layout/LinedList"/>
    <dgm:cxn modelId="{9D4AD8CC-EC64-40A7-8503-52272A1E0866}" type="presOf" srcId="{193FC414-788A-4CE9-B776-688BB9E76223}" destId="{1F91AE76-9AB4-4CB9-97BC-C96737C24532}" srcOrd="0" destOrd="0" presId="urn:microsoft.com/office/officeart/2008/layout/LinedList"/>
    <dgm:cxn modelId="{DE16FEE7-4783-423F-957B-3EF1D1733E25}" srcId="{6F8CD43D-6960-45C6-AFE3-C06C78B4B8B0}" destId="{F19D6DEC-3C33-428A-852D-507E53BC19CA}" srcOrd="1" destOrd="0" parTransId="{D954CB69-CB15-4583-A48E-2D5F2A81659F}" sibTransId="{80228C39-74EB-4DDF-B06F-E9F8D7F200EB}"/>
    <dgm:cxn modelId="{57AD5041-C2AF-41CA-A191-0F72B2177A65}" type="presParOf" srcId="{8117BDA3-1872-44CD-A586-75EAD53B93F9}" destId="{A0A46707-2256-44CF-92A0-959F835C9463}" srcOrd="0" destOrd="0" presId="urn:microsoft.com/office/officeart/2008/layout/LinedList"/>
    <dgm:cxn modelId="{EFA3FED2-210A-4A65-9BCE-8D05F72255BD}" type="presParOf" srcId="{8117BDA3-1872-44CD-A586-75EAD53B93F9}" destId="{BAD59DD2-FF08-4FE9-BD0E-E4C2E7223407}" srcOrd="1" destOrd="0" presId="urn:microsoft.com/office/officeart/2008/layout/LinedList"/>
    <dgm:cxn modelId="{78C38488-F1AD-4CFF-A069-DED089556861}" type="presParOf" srcId="{BAD59DD2-FF08-4FE9-BD0E-E4C2E7223407}" destId="{1F91AE76-9AB4-4CB9-97BC-C96737C24532}" srcOrd="0" destOrd="0" presId="urn:microsoft.com/office/officeart/2008/layout/LinedList"/>
    <dgm:cxn modelId="{7C05B019-5F99-4269-AC70-BCF64730FFEA}" type="presParOf" srcId="{BAD59DD2-FF08-4FE9-BD0E-E4C2E7223407}" destId="{513D7F22-5F66-4397-8A4C-937820802827}" srcOrd="1" destOrd="0" presId="urn:microsoft.com/office/officeart/2008/layout/LinedList"/>
    <dgm:cxn modelId="{B9714241-97B2-42FF-8E33-9D4478DFDCC6}" type="presParOf" srcId="{8117BDA3-1872-44CD-A586-75EAD53B93F9}" destId="{B3E97DA4-896A-42CC-8B1A-D60A44D2688D}" srcOrd="2" destOrd="0" presId="urn:microsoft.com/office/officeart/2008/layout/LinedList"/>
    <dgm:cxn modelId="{86ABE46B-F239-477D-8130-573DEA5C82F7}" type="presParOf" srcId="{8117BDA3-1872-44CD-A586-75EAD53B93F9}" destId="{94A8CCFE-D357-497F-9310-9A150F2087AD}" srcOrd="3" destOrd="0" presId="urn:microsoft.com/office/officeart/2008/layout/LinedList"/>
    <dgm:cxn modelId="{5A07DB3B-06C4-41C0-B950-5A5C167646BE}" type="presParOf" srcId="{94A8CCFE-D357-497F-9310-9A150F2087AD}" destId="{F5D4C70A-037A-429E-AE46-94EAD7B5069C}" srcOrd="0" destOrd="0" presId="urn:microsoft.com/office/officeart/2008/layout/LinedList"/>
    <dgm:cxn modelId="{7653597F-994A-4FE5-A10A-A30E6D039449}" type="presParOf" srcId="{94A8CCFE-D357-497F-9310-9A150F2087AD}" destId="{2B60E525-818D-487C-BD5A-34F705830A68}" srcOrd="1" destOrd="0" presId="urn:microsoft.com/office/officeart/2008/layout/LinedList"/>
    <dgm:cxn modelId="{375D265E-53C5-45D6-A7FD-24437C443A7E}" type="presParOf" srcId="{8117BDA3-1872-44CD-A586-75EAD53B93F9}" destId="{B4B52F56-2E17-4888-9950-A6054FC1EED2}" srcOrd="4" destOrd="0" presId="urn:microsoft.com/office/officeart/2008/layout/LinedList"/>
    <dgm:cxn modelId="{16CD32DA-07E3-42E2-869B-592DD8A1D09B}" type="presParOf" srcId="{8117BDA3-1872-44CD-A586-75EAD53B93F9}" destId="{7BDB4132-D78A-4A83-B1FF-CEC4414E3030}" srcOrd="5" destOrd="0" presId="urn:microsoft.com/office/officeart/2008/layout/LinedList"/>
    <dgm:cxn modelId="{B0DDD859-2385-49F1-8A59-569ABB9A5913}" type="presParOf" srcId="{7BDB4132-D78A-4A83-B1FF-CEC4414E3030}" destId="{6C14209C-3AFA-4088-98A8-E5F5209B173A}" srcOrd="0" destOrd="0" presId="urn:microsoft.com/office/officeart/2008/layout/LinedList"/>
    <dgm:cxn modelId="{89892AEC-ECFE-48C5-B8A8-D82859045F52}" type="presParOf" srcId="{7BDB4132-D78A-4A83-B1FF-CEC4414E3030}" destId="{0DC4C444-48A9-459A-8899-98B9282DFB13}" srcOrd="1" destOrd="0" presId="urn:microsoft.com/office/officeart/2008/layout/LinedList"/>
    <dgm:cxn modelId="{4B167509-9B8D-4AB1-9FF0-61C31C83A36C}" type="presParOf" srcId="{8117BDA3-1872-44CD-A586-75EAD53B93F9}" destId="{E70BB7A6-FE87-4722-A389-0DEA70EBBA80}" srcOrd="6" destOrd="0" presId="urn:microsoft.com/office/officeart/2008/layout/LinedList"/>
    <dgm:cxn modelId="{CFBD6567-1D99-4551-9105-DDE1DA34D736}" type="presParOf" srcId="{8117BDA3-1872-44CD-A586-75EAD53B93F9}" destId="{DE612905-C601-4B3F-9962-1F244660F4ED}" srcOrd="7" destOrd="0" presId="urn:microsoft.com/office/officeart/2008/layout/LinedList"/>
    <dgm:cxn modelId="{F3B59064-A7C7-4781-B92E-272AFD40C31D}" type="presParOf" srcId="{DE612905-C601-4B3F-9962-1F244660F4ED}" destId="{119540E6-B63B-4D9C-80BD-6F5D1027C3F5}" srcOrd="0" destOrd="0" presId="urn:microsoft.com/office/officeart/2008/layout/LinedList"/>
    <dgm:cxn modelId="{087E4D90-C3C0-4EA3-88FE-2AEE840A6934}" type="presParOf" srcId="{DE612905-C601-4B3F-9962-1F244660F4ED}" destId="{1BFE4A21-7F1E-469F-B50A-C154DD35D241}" srcOrd="1" destOrd="0" presId="urn:microsoft.com/office/officeart/2008/layout/LinedList"/>
    <dgm:cxn modelId="{766954F4-60D3-4EB2-8435-E0C6F2421AB7}" type="presParOf" srcId="{8117BDA3-1872-44CD-A586-75EAD53B93F9}" destId="{03E56A2C-9A19-450F-8A4E-D99AD20AFC10}" srcOrd="8" destOrd="0" presId="urn:microsoft.com/office/officeart/2008/layout/LinedList"/>
    <dgm:cxn modelId="{A7AF5753-810D-4C1D-BB63-EEEDEE55BF54}" type="presParOf" srcId="{8117BDA3-1872-44CD-A586-75EAD53B93F9}" destId="{5BCC9D15-5726-4DA1-9A30-E2A42A053CD8}" srcOrd="9" destOrd="0" presId="urn:microsoft.com/office/officeart/2008/layout/LinedList"/>
    <dgm:cxn modelId="{82BAF92E-EACE-433D-AE6A-587238E521C4}" type="presParOf" srcId="{5BCC9D15-5726-4DA1-9A30-E2A42A053CD8}" destId="{2F8B3FF8-F219-4B31-B3F4-8963B1EA50FB}" srcOrd="0" destOrd="0" presId="urn:microsoft.com/office/officeart/2008/layout/LinedList"/>
    <dgm:cxn modelId="{39374560-E30F-4309-BDF2-C7860EC58F1F}" type="presParOf" srcId="{5BCC9D15-5726-4DA1-9A30-E2A42A053CD8}" destId="{E5A98FB2-803E-42D1-B258-55F1B63423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D13C2C-CC2C-4B4B-B7AF-A0F6D0DB32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32E469-D841-4CCD-91E6-2F986A0F529E}">
      <dgm:prSet/>
      <dgm:spPr/>
      <dgm:t>
        <a:bodyPr/>
        <a:lstStyle/>
        <a:p>
          <a:r>
            <a:rPr lang="en-US"/>
            <a:t>Dashboard</a:t>
          </a:r>
        </a:p>
      </dgm:t>
    </dgm:pt>
    <dgm:pt modelId="{51CE6566-DE49-4B94-B15B-9CC94ECAC8A5}" type="parTrans" cxnId="{C7EF33DF-2E6F-481E-AB83-03DB487276FD}">
      <dgm:prSet/>
      <dgm:spPr/>
      <dgm:t>
        <a:bodyPr/>
        <a:lstStyle/>
        <a:p>
          <a:endParaRPr lang="en-US"/>
        </a:p>
      </dgm:t>
    </dgm:pt>
    <dgm:pt modelId="{9FE95969-0402-4FDF-BAF1-DBF0B0511A8C}" type="sibTrans" cxnId="{C7EF33DF-2E6F-481E-AB83-03DB487276FD}">
      <dgm:prSet/>
      <dgm:spPr/>
      <dgm:t>
        <a:bodyPr/>
        <a:lstStyle/>
        <a:p>
          <a:endParaRPr lang="en-US"/>
        </a:p>
      </dgm:t>
    </dgm:pt>
    <dgm:pt modelId="{C93936AE-03C1-4559-A3EC-093041DC1BD2}">
      <dgm:prSet/>
      <dgm:spPr/>
      <dgm:t>
        <a:bodyPr/>
        <a:lstStyle/>
        <a:p>
          <a:r>
            <a:rPr lang="en-US"/>
            <a:t>Discover</a:t>
          </a:r>
        </a:p>
      </dgm:t>
    </dgm:pt>
    <dgm:pt modelId="{CD4208EB-C5FA-417C-B63C-1BBA9C9D182B}" type="parTrans" cxnId="{2E0A30C8-1546-4F8C-A731-E6D284692802}">
      <dgm:prSet/>
      <dgm:spPr/>
      <dgm:t>
        <a:bodyPr/>
        <a:lstStyle/>
        <a:p>
          <a:endParaRPr lang="en-US"/>
        </a:p>
      </dgm:t>
    </dgm:pt>
    <dgm:pt modelId="{C6E13A29-C0CF-43A5-B3F8-09698B4052E2}" type="sibTrans" cxnId="{2E0A30C8-1546-4F8C-A731-E6D284692802}">
      <dgm:prSet/>
      <dgm:spPr/>
      <dgm:t>
        <a:bodyPr/>
        <a:lstStyle/>
        <a:p>
          <a:endParaRPr lang="en-US"/>
        </a:p>
      </dgm:t>
    </dgm:pt>
    <dgm:pt modelId="{844D81A3-FD72-4E12-AAA9-0D864F523C4C}">
      <dgm:prSet/>
      <dgm:spPr/>
      <dgm:t>
        <a:bodyPr/>
        <a:lstStyle/>
        <a:p>
          <a:r>
            <a:rPr lang="en-US"/>
            <a:t>Announcements</a:t>
          </a:r>
        </a:p>
      </dgm:t>
    </dgm:pt>
    <dgm:pt modelId="{18FD947C-AA46-4B1A-B7F4-09706959AB30}" type="parTrans" cxnId="{040111D7-2B21-4023-B9DA-AA735EC1B9C5}">
      <dgm:prSet/>
      <dgm:spPr/>
      <dgm:t>
        <a:bodyPr/>
        <a:lstStyle/>
        <a:p>
          <a:endParaRPr lang="en-US"/>
        </a:p>
      </dgm:t>
    </dgm:pt>
    <dgm:pt modelId="{7BA2C116-38E0-47BB-BB00-572CD90F7C9B}" type="sibTrans" cxnId="{040111D7-2B21-4023-B9DA-AA735EC1B9C5}">
      <dgm:prSet/>
      <dgm:spPr/>
      <dgm:t>
        <a:bodyPr/>
        <a:lstStyle/>
        <a:p>
          <a:endParaRPr lang="en-US"/>
        </a:p>
      </dgm:t>
    </dgm:pt>
    <dgm:pt modelId="{BF775D47-8171-4D1A-9262-63A9C24A8DC5}">
      <dgm:prSet/>
      <dgm:spPr/>
      <dgm:t>
        <a:bodyPr/>
        <a:lstStyle/>
        <a:p>
          <a:r>
            <a:rPr lang="en-US"/>
            <a:t>Calendar</a:t>
          </a:r>
        </a:p>
      </dgm:t>
    </dgm:pt>
    <dgm:pt modelId="{E1643B08-6714-40C7-B943-75C1C56B3F8B}" type="parTrans" cxnId="{9AB2CD38-F6DD-46C7-8FDA-A5685426A243}">
      <dgm:prSet/>
      <dgm:spPr/>
      <dgm:t>
        <a:bodyPr/>
        <a:lstStyle/>
        <a:p>
          <a:endParaRPr lang="en-US"/>
        </a:p>
      </dgm:t>
    </dgm:pt>
    <dgm:pt modelId="{D7761FBE-EDD8-49EC-9584-C22E1060BE86}" type="sibTrans" cxnId="{9AB2CD38-F6DD-46C7-8FDA-A5685426A243}">
      <dgm:prSet/>
      <dgm:spPr/>
      <dgm:t>
        <a:bodyPr/>
        <a:lstStyle/>
        <a:p>
          <a:endParaRPr lang="en-US"/>
        </a:p>
      </dgm:t>
    </dgm:pt>
    <dgm:pt modelId="{798D586C-A1E5-40FA-BF3A-8E38BA229E43}">
      <dgm:prSet/>
      <dgm:spPr/>
      <dgm:t>
        <a:bodyPr/>
        <a:lstStyle/>
        <a:p>
          <a:r>
            <a:rPr lang="en-US"/>
            <a:t>Integrations</a:t>
          </a:r>
        </a:p>
      </dgm:t>
    </dgm:pt>
    <dgm:pt modelId="{79978448-B17B-4C02-B4CE-2C246F16DDC7}" type="parTrans" cxnId="{ECA2A94B-3588-4EDD-B019-96E3B597A6F7}">
      <dgm:prSet/>
      <dgm:spPr/>
      <dgm:t>
        <a:bodyPr/>
        <a:lstStyle/>
        <a:p>
          <a:endParaRPr lang="en-US"/>
        </a:p>
      </dgm:t>
    </dgm:pt>
    <dgm:pt modelId="{BF165DB9-AD34-4385-88D8-432E98DEC0D5}" type="sibTrans" cxnId="{ECA2A94B-3588-4EDD-B019-96E3B597A6F7}">
      <dgm:prSet/>
      <dgm:spPr/>
      <dgm:t>
        <a:bodyPr/>
        <a:lstStyle/>
        <a:p>
          <a:endParaRPr lang="en-US"/>
        </a:p>
      </dgm:t>
    </dgm:pt>
    <dgm:pt modelId="{A344881A-45E8-4D46-B57A-654B136DDEFD}" type="pres">
      <dgm:prSet presAssocID="{24D13C2C-CC2C-4B4B-B7AF-A0F6D0DB324F}" presName="root" presStyleCnt="0">
        <dgm:presLayoutVars>
          <dgm:dir/>
          <dgm:resizeHandles val="exact"/>
        </dgm:presLayoutVars>
      </dgm:prSet>
      <dgm:spPr/>
    </dgm:pt>
    <dgm:pt modelId="{15DA3A89-096B-4335-B881-E21679F8751F}" type="pres">
      <dgm:prSet presAssocID="{F532E469-D841-4CCD-91E6-2F986A0F529E}" presName="compNode" presStyleCnt="0"/>
      <dgm:spPr/>
    </dgm:pt>
    <dgm:pt modelId="{43227DEF-2F60-415B-9FB1-50069E462E91}" type="pres">
      <dgm:prSet presAssocID="{F532E469-D841-4CCD-91E6-2F986A0F529E}" presName="bgRect" presStyleLbl="bgShp" presStyleIdx="0" presStyleCnt="5"/>
      <dgm:spPr/>
    </dgm:pt>
    <dgm:pt modelId="{E9DE55D1-E564-4FBA-9100-7E62FB13BE4D}" type="pres">
      <dgm:prSet presAssocID="{F532E469-D841-4CCD-91E6-2F986A0F529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05596277-4EE9-468A-8157-30F8BD11FB8F}" type="pres">
      <dgm:prSet presAssocID="{F532E469-D841-4CCD-91E6-2F986A0F529E}" presName="spaceRect" presStyleCnt="0"/>
      <dgm:spPr/>
    </dgm:pt>
    <dgm:pt modelId="{24DC1D41-FDF4-414A-AF00-CD6642F46614}" type="pres">
      <dgm:prSet presAssocID="{F532E469-D841-4CCD-91E6-2F986A0F529E}" presName="parTx" presStyleLbl="revTx" presStyleIdx="0" presStyleCnt="5">
        <dgm:presLayoutVars>
          <dgm:chMax val="0"/>
          <dgm:chPref val="0"/>
        </dgm:presLayoutVars>
      </dgm:prSet>
      <dgm:spPr/>
    </dgm:pt>
    <dgm:pt modelId="{BF404A1C-B0D0-465C-8735-E26CE5CB02FF}" type="pres">
      <dgm:prSet presAssocID="{9FE95969-0402-4FDF-BAF1-DBF0B0511A8C}" presName="sibTrans" presStyleCnt="0"/>
      <dgm:spPr/>
    </dgm:pt>
    <dgm:pt modelId="{7C8CC6B7-6200-4640-815E-5F60685C0876}" type="pres">
      <dgm:prSet presAssocID="{C93936AE-03C1-4559-A3EC-093041DC1BD2}" presName="compNode" presStyleCnt="0"/>
      <dgm:spPr/>
    </dgm:pt>
    <dgm:pt modelId="{901AA659-58D7-4981-BA25-C3407329AD53}" type="pres">
      <dgm:prSet presAssocID="{C93936AE-03C1-4559-A3EC-093041DC1BD2}" presName="bgRect" presStyleLbl="bgShp" presStyleIdx="1" presStyleCnt="5"/>
      <dgm:spPr/>
    </dgm:pt>
    <dgm:pt modelId="{142C84C9-4A72-4CBD-ABF8-DC3254CDDD7B}" type="pres">
      <dgm:prSet presAssocID="{C93936AE-03C1-4559-A3EC-093041DC1BD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F73D386-2A00-49E7-B9AE-AF8A08D73274}" type="pres">
      <dgm:prSet presAssocID="{C93936AE-03C1-4559-A3EC-093041DC1BD2}" presName="spaceRect" presStyleCnt="0"/>
      <dgm:spPr/>
    </dgm:pt>
    <dgm:pt modelId="{8874B1A7-9514-4DC4-80E3-96DC8E45A1CF}" type="pres">
      <dgm:prSet presAssocID="{C93936AE-03C1-4559-A3EC-093041DC1BD2}" presName="parTx" presStyleLbl="revTx" presStyleIdx="1" presStyleCnt="5">
        <dgm:presLayoutVars>
          <dgm:chMax val="0"/>
          <dgm:chPref val="0"/>
        </dgm:presLayoutVars>
      </dgm:prSet>
      <dgm:spPr/>
    </dgm:pt>
    <dgm:pt modelId="{7109E57B-AF54-4A1B-A0AC-56827B098620}" type="pres">
      <dgm:prSet presAssocID="{C6E13A29-C0CF-43A5-B3F8-09698B4052E2}" presName="sibTrans" presStyleCnt="0"/>
      <dgm:spPr/>
    </dgm:pt>
    <dgm:pt modelId="{8E1B1E06-5481-4F66-A771-83FF8E7F9DC0}" type="pres">
      <dgm:prSet presAssocID="{844D81A3-FD72-4E12-AAA9-0D864F523C4C}" presName="compNode" presStyleCnt="0"/>
      <dgm:spPr/>
    </dgm:pt>
    <dgm:pt modelId="{0071F5BC-0B2E-44D9-AEA4-CC9E375F7944}" type="pres">
      <dgm:prSet presAssocID="{844D81A3-FD72-4E12-AAA9-0D864F523C4C}" presName="bgRect" presStyleLbl="bgShp" presStyleIdx="2" presStyleCnt="5"/>
      <dgm:spPr/>
    </dgm:pt>
    <dgm:pt modelId="{4C1E01B5-1E6A-4A1E-9395-CA4FFEEB038A}" type="pres">
      <dgm:prSet presAssocID="{844D81A3-FD72-4E12-AAA9-0D864F523C4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6C4D2096-7B79-464B-8DBE-1B2DA77FC16A}" type="pres">
      <dgm:prSet presAssocID="{844D81A3-FD72-4E12-AAA9-0D864F523C4C}" presName="spaceRect" presStyleCnt="0"/>
      <dgm:spPr/>
    </dgm:pt>
    <dgm:pt modelId="{F299AA2F-67C9-48BA-B989-057626F1C74A}" type="pres">
      <dgm:prSet presAssocID="{844D81A3-FD72-4E12-AAA9-0D864F523C4C}" presName="parTx" presStyleLbl="revTx" presStyleIdx="2" presStyleCnt="5">
        <dgm:presLayoutVars>
          <dgm:chMax val="0"/>
          <dgm:chPref val="0"/>
        </dgm:presLayoutVars>
      </dgm:prSet>
      <dgm:spPr/>
    </dgm:pt>
    <dgm:pt modelId="{AFEBB431-168E-43CF-925F-953B70383CBD}" type="pres">
      <dgm:prSet presAssocID="{7BA2C116-38E0-47BB-BB00-572CD90F7C9B}" presName="sibTrans" presStyleCnt="0"/>
      <dgm:spPr/>
    </dgm:pt>
    <dgm:pt modelId="{CBD1D885-40BC-4FB0-8BDA-40A8BF6CD78C}" type="pres">
      <dgm:prSet presAssocID="{BF775D47-8171-4D1A-9262-63A9C24A8DC5}" presName="compNode" presStyleCnt="0"/>
      <dgm:spPr/>
    </dgm:pt>
    <dgm:pt modelId="{272121DA-612C-4120-B38E-D881519E7C63}" type="pres">
      <dgm:prSet presAssocID="{BF775D47-8171-4D1A-9262-63A9C24A8DC5}" presName="bgRect" presStyleLbl="bgShp" presStyleIdx="3" presStyleCnt="5"/>
      <dgm:spPr/>
    </dgm:pt>
    <dgm:pt modelId="{E148AEB6-A518-4092-ACC8-9FC57989B091}" type="pres">
      <dgm:prSet presAssocID="{BF775D47-8171-4D1A-9262-63A9C24A8DC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7DEAC5EF-26C8-49B8-B588-CFC5CB1F4F78}" type="pres">
      <dgm:prSet presAssocID="{BF775D47-8171-4D1A-9262-63A9C24A8DC5}" presName="spaceRect" presStyleCnt="0"/>
      <dgm:spPr/>
    </dgm:pt>
    <dgm:pt modelId="{5BCE6994-E38F-43F2-AD98-2218EDA5DFF9}" type="pres">
      <dgm:prSet presAssocID="{BF775D47-8171-4D1A-9262-63A9C24A8DC5}" presName="parTx" presStyleLbl="revTx" presStyleIdx="3" presStyleCnt="5">
        <dgm:presLayoutVars>
          <dgm:chMax val="0"/>
          <dgm:chPref val="0"/>
        </dgm:presLayoutVars>
      </dgm:prSet>
      <dgm:spPr/>
    </dgm:pt>
    <dgm:pt modelId="{51EA6C6E-B43C-485C-980C-54B29AC70789}" type="pres">
      <dgm:prSet presAssocID="{D7761FBE-EDD8-49EC-9584-C22E1060BE86}" presName="sibTrans" presStyleCnt="0"/>
      <dgm:spPr/>
    </dgm:pt>
    <dgm:pt modelId="{F6EEE501-64A0-4531-ADB3-0E748860CF9F}" type="pres">
      <dgm:prSet presAssocID="{798D586C-A1E5-40FA-BF3A-8E38BA229E43}" presName="compNode" presStyleCnt="0"/>
      <dgm:spPr/>
    </dgm:pt>
    <dgm:pt modelId="{53A14B15-9A08-4284-AEE7-1AD76B27A6A0}" type="pres">
      <dgm:prSet presAssocID="{798D586C-A1E5-40FA-BF3A-8E38BA229E43}" presName="bgRect" presStyleLbl="bgShp" presStyleIdx="4" presStyleCnt="5"/>
      <dgm:spPr/>
    </dgm:pt>
    <dgm:pt modelId="{949EBF1A-8815-45D7-A32E-BBBD34847F5C}" type="pres">
      <dgm:prSet presAssocID="{798D586C-A1E5-40FA-BF3A-8E38BA229E4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58A229E-B51B-4EC6-A045-6D40C09C2C3E}" type="pres">
      <dgm:prSet presAssocID="{798D586C-A1E5-40FA-BF3A-8E38BA229E43}" presName="spaceRect" presStyleCnt="0"/>
      <dgm:spPr/>
    </dgm:pt>
    <dgm:pt modelId="{F096918B-6C8B-408F-A92B-BB8C7F8C6118}" type="pres">
      <dgm:prSet presAssocID="{798D586C-A1E5-40FA-BF3A-8E38BA229E4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25C3603-878D-4926-94E8-E6595DCB37E7}" type="presOf" srcId="{798D586C-A1E5-40FA-BF3A-8E38BA229E43}" destId="{F096918B-6C8B-408F-A92B-BB8C7F8C6118}" srcOrd="0" destOrd="0" presId="urn:microsoft.com/office/officeart/2018/2/layout/IconVerticalSolidList"/>
    <dgm:cxn modelId="{8CDF9621-5F7E-4B50-92B4-FF9E3D9E7B64}" type="presOf" srcId="{F532E469-D841-4CCD-91E6-2F986A0F529E}" destId="{24DC1D41-FDF4-414A-AF00-CD6642F46614}" srcOrd="0" destOrd="0" presId="urn:microsoft.com/office/officeart/2018/2/layout/IconVerticalSolidList"/>
    <dgm:cxn modelId="{9AB2CD38-F6DD-46C7-8FDA-A5685426A243}" srcId="{24D13C2C-CC2C-4B4B-B7AF-A0F6D0DB324F}" destId="{BF775D47-8171-4D1A-9262-63A9C24A8DC5}" srcOrd="3" destOrd="0" parTransId="{E1643B08-6714-40C7-B943-75C1C56B3F8B}" sibTransId="{D7761FBE-EDD8-49EC-9584-C22E1060BE86}"/>
    <dgm:cxn modelId="{81C5B13E-6443-46E0-A40B-14C85AB27A08}" type="presOf" srcId="{844D81A3-FD72-4E12-AAA9-0D864F523C4C}" destId="{F299AA2F-67C9-48BA-B989-057626F1C74A}" srcOrd="0" destOrd="0" presId="urn:microsoft.com/office/officeart/2018/2/layout/IconVerticalSolidList"/>
    <dgm:cxn modelId="{ECA2A94B-3588-4EDD-B019-96E3B597A6F7}" srcId="{24D13C2C-CC2C-4B4B-B7AF-A0F6D0DB324F}" destId="{798D586C-A1E5-40FA-BF3A-8E38BA229E43}" srcOrd="4" destOrd="0" parTransId="{79978448-B17B-4C02-B4CE-2C246F16DDC7}" sibTransId="{BF165DB9-AD34-4385-88D8-432E98DEC0D5}"/>
    <dgm:cxn modelId="{B7F82D58-D81A-4AFA-AAD4-58347CB51042}" type="presOf" srcId="{C93936AE-03C1-4559-A3EC-093041DC1BD2}" destId="{8874B1A7-9514-4DC4-80E3-96DC8E45A1CF}" srcOrd="0" destOrd="0" presId="urn:microsoft.com/office/officeart/2018/2/layout/IconVerticalSolidList"/>
    <dgm:cxn modelId="{182ACF7D-F354-425B-A92C-A9B1EF58DB52}" type="presOf" srcId="{BF775D47-8171-4D1A-9262-63A9C24A8DC5}" destId="{5BCE6994-E38F-43F2-AD98-2218EDA5DFF9}" srcOrd="0" destOrd="0" presId="urn:microsoft.com/office/officeart/2018/2/layout/IconVerticalSolidList"/>
    <dgm:cxn modelId="{2E0A30C8-1546-4F8C-A731-E6D284692802}" srcId="{24D13C2C-CC2C-4B4B-B7AF-A0F6D0DB324F}" destId="{C93936AE-03C1-4559-A3EC-093041DC1BD2}" srcOrd="1" destOrd="0" parTransId="{CD4208EB-C5FA-417C-B63C-1BBA9C9D182B}" sibTransId="{C6E13A29-C0CF-43A5-B3F8-09698B4052E2}"/>
    <dgm:cxn modelId="{C03D08D3-4C03-4421-B86F-BEAB6FE7C8C4}" type="presOf" srcId="{24D13C2C-CC2C-4B4B-B7AF-A0F6D0DB324F}" destId="{A344881A-45E8-4D46-B57A-654B136DDEFD}" srcOrd="0" destOrd="0" presId="urn:microsoft.com/office/officeart/2018/2/layout/IconVerticalSolidList"/>
    <dgm:cxn modelId="{040111D7-2B21-4023-B9DA-AA735EC1B9C5}" srcId="{24D13C2C-CC2C-4B4B-B7AF-A0F6D0DB324F}" destId="{844D81A3-FD72-4E12-AAA9-0D864F523C4C}" srcOrd="2" destOrd="0" parTransId="{18FD947C-AA46-4B1A-B7F4-09706959AB30}" sibTransId="{7BA2C116-38E0-47BB-BB00-572CD90F7C9B}"/>
    <dgm:cxn modelId="{C7EF33DF-2E6F-481E-AB83-03DB487276FD}" srcId="{24D13C2C-CC2C-4B4B-B7AF-A0F6D0DB324F}" destId="{F532E469-D841-4CCD-91E6-2F986A0F529E}" srcOrd="0" destOrd="0" parTransId="{51CE6566-DE49-4B94-B15B-9CC94ECAC8A5}" sibTransId="{9FE95969-0402-4FDF-BAF1-DBF0B0511A8C}"/>
    <dgm:cxn modelId="{F4C3D4A9-3DD2-4193-B5BA-96C4307016B0}" type="presParOf" srcId="{A344881A-45E8-4D46-B57A-654B136DDEFD}" destId="{15DA3A89-096B-4335-B881-E21679F8751F}" srcOrd="0" destOrd="0" presId="urn:microsoft.com/office/officeart/2018/2/layout/IconVerticalSolidList"/>
    <dgm:cxn modelId="{8A8BE8E6-22C8-4B9A-BDE7-9EB1094A575B}" type="presParOf" srcId="{15DA3A89-096B-4335-B881-E21679F8751F}" destId="{43227DEF-2F60-415B-9FB1-50069E462E91}" srcOrd="0" destOrd="0" presId="urn:microsoft.com/office/officeart/2018/2/layout/IconVerticalSolidList"/>
    <dgm:cxn modelId="{E90D0FD8-7B0B-4509-8624-B6FF0E90E68C}" type="presParOf" srcId="{15DA3A89-096B-4335-B881-E21679F8751F}" destId="{E9DE55D1-E564-4FBA-9100-7E62FB13BE4D}" srcOrd="1" destOrd="0" presId="urn:microsoft.com/office/officeart/2018/2/layout/IconVerticalSolidList"/>
    <dgm:cxn modelId="{1A8DD6E9-761B-4BD3-A4DB-B0267269F387}" type="presParOf" srcId="{15DA3A89-096B-4335-B881-E21679F8751F}" destId="{05596277-4EE9-468A-8157-30F8BD11FB8F}" srcOrd="2" destOrd="0" presId="urn:microsoft.com/office/officeart/2018/2/layout/IconVerticalSolidList"/>
    <dgm:cxn modelId="{726CD94C-377C-4D30-AD86-993994D56EA3}" type="presParOf" srcId="{15DA3A89-096B-4335-B881-E21679F8751F}" destId="{24DC1D41-FDF4-414A-AF00-CD6642F46614}" srcOrd="3" destOrd="0" presId="urn:microsoft.com/office/officeart/2018/2/layout/IconVerticalSolidList"/>
    <dgm:cxn modelId="{B215CE2B-3021-4B84-B458-8143492174A7}" type="presParOf" srcId="{A344881A-45E8-4D46-B57A-654B136DDEFD}" destId="{BF404A1C-B0D0-465C-8735-E26CE5CB02FF}" srcOrd="1" destOrd="0" presId="urn:microsoft.com/office/officeart/2018/2/layout/IconVerticalSolidList"/>
    <dgm:cxn modelId="{CD9E0C30-A4C2-445E-98F4-F8805D3BE388}" type="presParOf" srcId="{A344881A-45E8-4D46-B57A-654B136DDEFD}" destId="{7C8CC6B7-6200-4640-815E-5F60685C0876}" srcOrd="2" destOrd="0" presId="urn:microsoft.com/office/officeart/2018/2/layout/IconVerticalSolidList"/>
    <dgm:cxn modelId="{F42DAF60-6056-4D7A-816D-2F816AD301BD}" type="presParOf" srcId="{7C8CC6B7-6200-4640-815E-5F60685C0876}" destId="{901AA659-58D7-4981-BA25-C3407329AD53}" srcOrd="0" destOrd="0" presId="urn:microsoft.com/office/officeart/2018/2/layout/IconVerticalSolidList"/>
    <dgm:cxn modelId="{ADA8BD90-6B87-4824-8966-09B69FBB51F3}" type="presParOf" srcId="{7C8CC6B7-6200-4640-815E-5F60685C0876}" destId="{142C84C9-4A72-4CBD-ABF8-DC3254CDDD7B}" srcOrd="1" destOrd="0" presId="urn:microsoft.com/office/officeart/2018/2/layout/IconVerticalSolidList"/>
    <dgm:cxn modelId="{D0B5A34E-67F3-47EB-B5F2-EF9610DDCCBD}" type="presParOf" srcId="{7C8CC6B7-6200-4640-815E-5F60685C0876}" destId="{1F73D386-2A00-49E7-B9AE-AF8A08D73274}" srcOrd="2" destOrd="0" presId="urn:microsoft.com/office/officeart/2018/2/layout/IconVerticalSolidList"/>
    <dgm:cxn modelId="{5FDF5F73-AC8E-41E4-A7A5-D26419960B02}" type="presParOf" srcId="{7C8CC6B7-6200-4640-815E-5F60685C0876}" destId="{8874B1A7-9514-4DC4-80E3-96DC8E45A1CF}" srcOrd="3" destOrd="0" presId="urn:microsoft.com/office/officeart/2018/2/layout/IconVerticalSolidList"/>
    <dgm:cxn modelId="{C921284C-5012-4E1F-A862-753706820D02}" type="presParOf" srcId="{A344881A-45E8-4D46-B57A-654B136DDEFD}" destId="{7109E57B-AF54-4A1B-A0AC-56827B098620}" srcOrd="3" destOrd="0" presId="urn:microsoft.com/office/officeart/2018/2/layout/IconVerticalSolidList"/>
    <dgm:cxn modelId="{8CF77D01-5F4E-432D-85C3-4BB0061622EE}" type="presParOf" srcId="{A344881A-45E8-4D46-B57A-654B136DDEFD}" destId="{8E1B1E06-5481-4F66-A771-83FF8E7F9DC0}" srcOrd="4" destOrd="0" presId="urn:microsoft.com/office/officeart/2018/2/layout/IconVerticalSolidList"/>
    <dgm:cxn modelId="{CF80D928-D55C-4BB1-9CE8-82E325425E1F}" type="presParOf" srcId="{8E1B1E06-5481-4F66-A771-83FF8E7F9DC0}" destId="{0071F5BC-0B2E-44D9-AEA4-CC9E375F7944}" srcOrd="0" destOrd="0" presId="urn:microsoft.com/office/officeart/2018/2/layout/IconVerticalSolidList"/>
    <dgm:cxn modelId="{35FDEE51-C3C3-493C-A70C-7565935A07DB}" type="presParOf" srcId="{8E1B1E06-5481-4F66-A771-83FF8E7F9DC0}" destId="{4C1E01B5-1E6A-4A1E-9395-CA4FFEEB038A}" srcOrd="1" destOrd="0" presId="urn:microsoft.com/office/officeart/2018/2/layout/IconVerticalSolidList"/>
    <dgm:cxn modelId="{EB561F8A-8AA9-445E-842A-CCFF7A49A995}" type="presParOf" srcId="{8E1B1E06-5481-4F66-A771-83FF8E7F9DC0}" destId="{6C4D2096-7B79-464B-8DBE-1B2DA77FC16A}" srcOrd="2" destOrd="0" presId="urn:microsoft.com/office/officeart/2018/2/layout/IconVerticalSolidList"/>
    <dgm:cxn modelId="{DF9FEBF3-4C25-4EAA-A40A-4A99927B3A2B}" type="presParOf" srcId="{8E1B1E06-5481-4F66-A771-83FF8E7F9DC0}" destId="{F299AA2F-67C9-48BA-B989-057626F1C74A}" srcOrd="3" destOrd="0" presId="urn:microsoft.com/office/officeart/2018/2/layout/IconVerticalSolidList"/>
    <dgm:cxn modelId="{F501D1C0-945E-49F2-A909-0746435AF31C}" type="presParOf" srcId="{A344881A-45E8-4D46-B57A-654B136DDEFD}" destId="{AFEBB431-168E-43CF-925F-953B70383CBD}" srcOrd="5" destOrd="0" presId="urn:microsoft.com/office/officeart/2018/2/layout/IconVerticalSolidList"/>
    <dgm:cxn modelId="{EFD09718-6ED1-49FD-A8C9-5FEBDEC33E65}" type="presParOf" srcId="{A344881A-45E8-4D46-B57A-654B136DDEFD}" destId="{CBD1D885-40BC-4FB0-8BDA-40A8BF6CD78C}" srcOrd="6" destOrd="0" presId="urn:microsoft.com/office/officeart/2018/2/layout/IconVerticalSolidList"/>
    <dgm:cxn modelId="{D9585109-7A29-47A2-BCFC-C417F2946A55}" type="presParOf" srcId="{CBD1D885-40BC-4FB0-8BDA-40A8BF6CD78C}" destId="{272121DA-612C-4120-B38E-D881519E7C63}" srcOrd="0" destOrd="0" presId="urn:microsoft.com/office/officeart/2018/2/layout/IconVerticalSolidList"/>
    <dgm:cxn modelId="{3981C931-FE84-4A5F-AA91-86C80EB19492}" type="presParOf" srcId="{CBD1D885-40BC-4FB0-8BDA-40A8BF6CD78C}" destId="{E148AEB6-A518-4092-ACC8-9FC57989B091}" srcOrd="1" destOrd="0" presId="urn:microsoft.com/office/officeart/2018/2/layout/IconVerticalSolidList"/>
    <dgm:cxn modelId="{F5C3C816-8780-494E-B24D-B9360DC187FD}" type="presParOf" srcId="{CBD1D885-40BC-4FB0-8BDA-40A8BF6CD78C}" destId="{7DEAC5EF-26C8-49B8-B588-CFC5CB1F4F78}" srcOrd="2" destOrd="0" presId="urn:microsoft.com/office/officeart/2018/2/layout/IconVerticalSolidList"/>
    <dgm:cxn modelId="{4F9D1FE0-5198-43A0-B5C9-0CE243ACD871}" type="presParOf" srcId="{CBD1D885-40BC-4FB0-8BDA-40A8BF6CD78C}" destId="{5BCE6994-E38F-43F2-AD98-2218EDA5DFF9}" srcOrd="3" destOrd="0" presId="urn:microsoft.com/office/officeart/2018/2/layout/IconVerticalSolidList"/>
    <dgm:cxn modelId="{37280015-3D43-493D-869C-6CEE8295F518}" type="presParOf" srcId="{A344881A-45E8-4D46-B57A-654B136DDEFD}" destId="{51EA6C6E-B43C-485C-980C-54B29AC70789}" srcOrd="7" destOrd="0" presId="urn:microsoft.com/office/officeart/2018/2/layout/IconVerticalSolidList"/>
    <dgm:cxn modelId="{B8A65EFC-4A51-4048-B948-DE314026050C}" type="presParOf" srcId="{A344881A-45E8-4D46-B57A-654B136DDEFD}" destId="{F6EEE501-64A0-4531-ADB3-0E748860CF9F}" srcOrd="8" destOrd="0" presId="urn:microsoft.com/office/officeart/2018/2/layout/IconVerticalSolidList"/>
    <dgm:cxn modelId="{A0611AB6-0473-45BA-87FF-ED91974EF728}" type="presParOf" srcId="{F6EEE501-64A0-4531-ADB3-0E748860CF9F}" destId="{53A14B15-9A08-4284-AEE7-1AD76B27A6A0}" srcOrd="0" destOrd="0" presId="urn:microsoft.com/office/officeart/2018/2/layout/IconVerticalSolidList"/>
    <dgm:cxn modelId="{8F36EC9D-7184-43F4-9A1F-2047104E363C}" type="presParOf" srcId="{F6EEE501-64A0-4531-ADB3-0E748860CF9F}" destId="{949EBF1A-8815-45D7-A32E-BBBD34847F5C}" srcOrd="1" destOrd="0" presId="urn:microsoft.com/office/officeart/2018/2/layout/IconVerticalSolidList"/>
    <dgm:cxn modelId="{E75F38A2-7E94-4566-8098-6265C95963ED}" type="presParOf" srcId="{F6EEE501-64A0-4531-ADB3-0E748860CF9F}" destId="{358A229E-B51B-4EC6-A045-6D40C09C2C3E}" srcOrd="2" destOrd="0" presId="urn:microsoft.com/office/officeart/2018/2/layout/IconVerticalSolidList"/>
    <dgm:cxn modelId="{83AA4913-1E19-4D42-B925-8375CB034154}" type="presParOf" srcId="{F6EEE501-64A0-4531-ADB3-0E748860CF9F}" destId="{F096918B-6C8B-408F-A92B-BB8C7F8C61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725FA8-130B-4FD3-8A2B-92D74920144A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986456-EB16-4947-ACF1-C6FABF8999CE}">
      <dgm:prSet/>
      <dgm:spPr/>
      <dgm:t>
        <a:bodyPr/>
        <a:lstStyle/>
        <a:p>
          <a:r>
            <a:rPr lang="en-US" dirty="0"/>
            <a:t>Ana Tarasenko</a:t>
          </a:r>
        </a:p>
      </dgm:t>
    </dgm:pt>
    <dgm:pt modelId="{D7A41FC0-692D-4D0D-B688-F760B6541F0A}" type="parTrans" cxnId="{227900F3-D31D-4EEC-9A1A-8E1A8C4C56CA}">
      <dgm:prSet/>
      <dgm:spPr/>
      <dgm:t>
        <a:bodyPr/>
        <a:lstStyle/>
        <a:p>
          <a:endParaRPr lang="en-US"/>
        </a:p>
      </dgm:t>
    </dgm:pt>
    <dgm:pt modelId="{6320B015-1414-4F96-BFE3-2DEAA6FEB72A}" type="sibTrans" cxnId="{227900F3-D31D-4EEC-9A1A-8E1A8C4C56CA}">
      <dgm:prSet/>
      <dgm:spPr/>
      <dgm:t>
        <a:bodyPr/>
        <a:lstStyle/>
        <a:p>
          <a:endParaRPr lang="en-US"/>
        </a:p>
      </dgm:t>
    </dgm:pt>
    <dgm:pt modelId="{628E2298-0537-4706-A925-0176055C0F38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"[The] documentation</a:t>
          </a:r>
          <a:r>
            <a:rPr lang="en-US" dirty="0"/>
            <a:t> was a little bit confusing, but other than that, it was relatively easy"</a:t>
          </a:r>
        </a:p>
      </dgm:t>
    </dgm:pt>
    <dgm:pt modelId="{2B6BC3B8-EEA8-44C7-BF0F-B4B2E8437B26}" type="parTrans" cxnId="{28198594-9D9A-4110-8D35-175902B504BA}">
      <dgm:prSet/>
      <dgm:spPr/>
      <dgm:t>
        <a:bodyPr/>
        <a:lstStyle/>
        <a:p>
          <a:endParaRPr lang="en-US"/>
        </a:p>
      </dgm:t>
    </dgm:pt>
    <dgm:pt modelId="{BDD72591-6B3D-43AB-90C1-F6EE2AE388F1}" type="sibTrans" cxnId="{28198594-9D9A-4110-8D35-175902B504BA}">
      <dgm:prSet/>
      <dgm:spPr/>
      <dgm:t>
        <a:bodyPr/>
        <a:lstStyle/>
        <a:p>
          <a:endParaRPr lang="en-US"/>
        </a:p>
      </dgm:t>
    </dgm:pt>
    <dgm:pt modelId="{8E2CD756-7383-403E-94B3-9721907203B6}">
      <dgm:prSet/>
      <dgm:spPr/>
      <dgm:t>
        <a:bodyPr/>
        <a:lstStyle/>
        <a:p>
          <a:r>
            <a:rPr lang="en-US" dirty="0" err="1"/>
            <a:t>Dabraham</a:t>
          </a:r>
          <a:r>
            <a:rPr lang="en-US" dirty="0"/>
            <a:t> Martinez</a:t>
          </a:r>
        </a:p>
      </dgm:t>
    </dgm:pt>
    <dgm:pt modelId="{C5DAB8D7-94AF-4445-8B58-8C64FA999A8D}" type="parTrans" cxnId="{E2ED6ACE-3973-4F51-B2BC-2FA7917E846E}">
      <dgm:prSet/>
      <dgm:spPr/>
      <dgm:t>
        <a:bodyPr/>
        <a:lstStyle/>
        <a:p>
          <a:endParaRPr lang="en-US"/>
        </a:p>
      </dgm:t>
    </dgm:pt>
    <dgm:pt modelId="{FA2BDBF2-FA78-4399-8271-C828C998C2C0}" type="sibTrans" cxnId="{E2ED6ACE-3973-4F51-B2BC-2FA7917E846E}">
      <dgm:prSet/>
      <dgm:spPr/>
      <dgm:t>
        <a:bodyPr/>
        <a:lstStyle/>
        <a:p>
          <a:endParaRPr lang="en-US"/>
        </a:p>
      </dgm:t>
    </dgm:pt>
    <dgm:pt modelId="{429E65C7-E557-4435-B530-AACE33E435AB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"[Experience] can</a:t>
          </a:r>
          <a:r>
            <a:rPr lang="en-US" dirty="0"/>
            <a:t> be a little inconvenient for first set up and deployment"</a:t>
          </a:r>
        </a:p>
      </dgm:t>
    </dgm:pt>
    <dgm:pt modelId="{2E7EA7C7-66C3-4110-A7EC-5F177F46441A}" type="parTrans" cxnId="{1F879EE5-72B9-46D8-AFB1-4E078D91DC78}">
      <dgm:prSet/>
      <dgm:spPr/>
      <dgm:t>
        <a:bodyPr/>
        <a:lstStyle/>
        <a:p>
          <a:endParaRPr lang="en-US"/>
        </a:p>
      </dgm:t>
    </dgm:pt>
    <dgm:pt modelId="{D65D343B-0008-4A23-937C-736E74E17074}" type="sibTrans" cxnId="{1F879EE5-72B9-46D8-AFB1-4E078D91DC78}">
      <dgm:prSet/>
      <dgm:spPr/>
      <dgm:t>
        <a:bodyPr/>
        <a:lstStyle/>
        <a:p>
          <a:endParaRPr lang="en-US"/>
        </a:p>
      </dgm:t>
    </dgm:pt>
    <dgm:pt modelId="{A98C0247-EBB7-4C26-825D-7B10B038C888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"[It's] very</a:t>
          </a:r>
          <a:r>
            <a:rPr lang="en-US" dirty="0"/>
            <a:t> open ended so we can pretty much build what we want"</a:t>
          </a:r>
        </a:p>
      </dgm:t>
    </dgm:pt>
    <dgm:pt modelId="{7C0A274A-6029-4152-89B5-E52E7DE72A94}" type="parTrans" cxnId="{E1130D12-1AA3-4BBC-A338-3AA99785861A}">
      <dgm:prSet/>
      <dgm:spPr/>
      <dgm:t>
        <a:bodyPr/>
        <a:lstStyle/>
        <a:p>
          <a:endParaRPr lang="en-US"/>
        </a:p>
      </dgm:t>
    </dgm:pt>
    <dgm:pt modelId="{AF958F2B-277F-4A8F-A44D-CBA346D3ED7A}" type="sibTrans" cxnId="{E1130D12-1AA3-4BBC-A338-3AA99785861A}">
      <dgm:prSet/>
      <dgm:spPr/>
      <dgm:t>
        <a:bodyPr/>
        <a:lstStyle/>
        <a:p>
          <a:endParaRPr lang="en-US"/>
        </a:p>
      </dgm:t>
    </dgm:pt>
    <dgm:pt modelId="{BD127565-0CF8-4A4E-8103-B5F257BB5B54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"[Development is] not</a:t>
          </a:r>
          <a:r>
            <a:rPr lang="en-US" dirty="0"/>
            <a:t> bad now that we have a template and a few cards to cannibalize from"</a:t>
          </a:r>
        </a:p>
      </dgm:t>
    </dgm:pt>
    <dgm:pt modelId="{74E5D894-BCC1-4B06-9DAF-71E4FC1A9ED0}" type="parTrans" cxnId="{8285CC1E-7FFC-422D-88F9-B6B0D804943A}">
      <dgm:prSet/>
      <dgm:spPr/>
      <dgm:t>
        <a:bodyPr/>
        <a:lstStyle/>
        <a:p>
          <a:endParaRPr lang="en-US"/>
        </a:p>
      </dgm:t>
    </dgm:pt>
    <dgm:pt modelId="{80981037-78A8-400C-A942-61C5A5B41E7C}" type="sibTrans" cxnId="{8285CC1E-7FFC-422D-88F9-B6B0D804943A}">
      <dgm:prSet/>
      <dgm:spPr/>
      <dgm:t>
        <a:bodyPr/>
        <a:lstStyle/>
        <a:p>
          <a:endParaRPr lang="en-US"/>
        </a:p>
      </dgm:t>
    </dgm:pt>
    <dgm:pt modelId="{75680D64-94F5-4B5D-92DF-52F1EC10F026}">
      <dgm:prSet/>
      <dgm:spPr/>
      <dgm:t>
        <a:bodyPr/>
        <a:lstStyle/>
        <a:p>
          <a:r>
            <a:rPr lang="en-US" dirty="0"/>
            <a:t>Joey Fasanelli</a:t>
          </a:r>
        </a:p>
      </dgm:t>
    </dgm:pt>
    <dgm:pt modelId="{7D336DAE-B529-4B71-A26B-59BE4041D8C7}" type="parTrans" cxnId="{B977B8BB-81DB-4BD5-8D80-12208B091078}">
      <dgm:prSet/>
      <dgm:spPr/>
      <dgm:t>
        <a:bodyPr/>
        <a:lstStyle/>
        <a:p>
          <a:endParaRPr lang="en-US"/>
        </a:p>
      </dgm:t>
    </dgm:pt>
    <dgm:pt modelId="{4DFE32EC-0A1D-48F5-B6C1-FCC46C68113D}" type="sibTrans" cxnId="{B977B8BB-81DB-4BD5-8D80-12208B091078}">
      <dgm:prSet/>
      <dgm:spPr/>
      <dgm:t>
        <a:bodyPr/>
        <a:lstStyle/>
        <a:p>
          <a:endParaRPr lang="en-US"/>
        </a:p>
      </dgm:t>
    </dgm:pt>
    <dgm:pt modelId="{5988D05B-FECD-4D55-9D94-C381DDCE7240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"[Experience was] easy</a:t>
          </a:r>
          <a:r>
            <a:rPr lang="en-US" dirty="0"/>
            <a:t> to work with after initial setup and configuration"</a:t>
          </a:r>
        </a:p>
      </dgm:t>
    </dgm:pt>
    <dgm:pt modelId="{BA42066B-4D8C-4C62-895C-D11B944B25ED}" type="parTrans" cxnId="{5998F505-D1AF-4017-923F-67F5C44E953A}">
      <dgm:prSet/>
      <dgm:spPr/>
      <dgm:t>
        <a:bodyPr/>
        <a:lstStyle/>
        <a:p>
          <a:endParaRPr lang="en-US"/>
        </a:p>
      </dgm:t>
    </dgm:pt>
    <dgm:pt modelId="{549E17B5-B7BB-4540-8A40-B7E1AF802124}" type="sibTrans" cxnId="{5998F505-D1AF-4017-923F-67F5C44E953A}">
      <dgm:prSet/>
      <dgm:spPr/>
      <dgm:t>
        <a:bodyPr/>
        <a:lstStyle/>
        <a:p>
          <a:endParaRPr lang="en-US"/>
        </a:p>
      </dgm:t>
    </dgm:pt>
    <dgm:pt modelId="{C2A8A55B-33A9-46A4-8979-A3A33B16D4B5}" type="pres">
      <dgm:prSet presAssocID="{76725FA8-130B-4FD3-8A2B-92D74920144A}" presName="Name0" presStyleCnt="0">
        <dgm:presLayoutVars>
          <dgm:dir/>
          <dgm:animLvl val="lvl"/>
          <dgm:resizeHandles val="exact"/>
        </dgm:presLayoutVars>
      </dgm:prSet>
      <dgm:spPr/>
    </dgm:pt>
    <dgm:pt modelId="{AFD4D0B3-6922-4477-BCDA-AA2427A53BFC}" type="pres">
      <dgm:prSet presAssocID="{55986456-EB16-4947-ACF1-C6FABF8999CE}" presName="composite" presStyleCnt="0"/>
      <dgm:spPr/>
    </dgm:pt>
    <dgm:pt modelId="{4E170EDD-6AE5-4FDE-A75A-26941CDBE9F1}" type="pres">
      <dgm:prSet presAssocID="{55986456-EB16-4947-ACF1-C6FABF8999CE}" presName="parTx" presStyleLbl="alignNode1" presStyleIdx="0" presStyleCnt="3">
        <dgm:presLayoutVars>
          <dgm:chMax val="0"/>
          <dgm:chPref val="0"/>
        </dgm:presLayoutVars>
      </dgm:prSet>
      <dgm:spPr/>
    </dgm:pt>
    <dgm:pt modelId="{115AC7C0-FFA5-4405-88AE-980DA562950D}" type="pres">
      <dgm:prSet presAssocID="{55986456-EB16-4947-ACF1-C6FABF8999CE}" presName="desTx" presStyleLbl="alignAccFollowNode1" presStyleIdx="0" presStyleCnt="3">
        <dgm:presLayoutVars/>
      </dgm:prSet>
      <dgm:spPr/>
    </dgm:pt>
    <dgm:pt modelId="{353351D9-875C-42F0-9607-4BBB58D8CF77}" type="pres">
      <dgm:prSet presAssocID="{6320B015-1414-4F96-BFE3-2DEAA6FEB72A}" presName="space" presStyleCnt="0"/>
      <dgm:spPr/>
    </dgm:pt>
    <dgm:pt modelId="{AFFA29C9-08E8-4AA0-98B3-5B068C468CC1}" type="pres">
      <dgm:prSet presAssocID="{8E2CD756-7383-403E-94B3-9721907203B6}" presName="composite" presStyleCnt="0"/>
      <dgm:spPr/>
    </dgm:pt>
    <dgm:pt modelId="{A07FAF7B-B195-43AA-B210-351EDEE40B5B}" type="pres">
      <dgm:prSet presAssocID="{8E2CD756-7383-403E-94B3-9721907203B6}" presName="parTx" presStyleLbl="alignNode1" presStyleIdx="1" presStyleCnt="3">
        <dgm:presLayoutVars>
          <dgm:chMax val="0"/>
          <dgm:chPref val="0"/>
        </dgm:presLayoutVars>
      </dgm:prSet>
      <dgm:spPr/>
    </dgm:pt>
    <dgm:pt modelId="{8DC770A6-BAF1-48A4-BEF7-37DFA1E8386A}" type="pres">
      <dgm:prSet presAssocID="{8E2CD756-7383-403E-94B3-9721907203B6}" presName="desTx" presStyleLbl="alignAccFollowNode1" presStyleIdx="1" presStyleCnt="3">
        <dgm:presLayoutVars/>
      </dgm:prSet>
      <dgm:spPr/>
    </dgm:pt>
    <dgm:pt modelId="{CED25AE4-1BA7-4209-A682-96FB527925AF}" type="pres">
      <dgm:prSet presAssocID="{FA2BDBF2-FA78-4399-8271-C828C998C2C0}" presName="space" presStyleCnt="0"/>
      <dgm:spPr/>
    </dgm:pt>
    <dgm:pt modelId="{B9CCA8D0-3970-4298-B1CC-65FFD21089B3}" type="pres">
      <dgm:prSet presAssocID="{75680D64-94F5-4B5D-92DF-52F1EC10F026}" presName="composite" presStyleCnt="0"/>
      <dgm:spPr/>
    </dgm:pt>
    <dgm:pt modelId="{DEE8CD7D-920A-4F92-A276-BFA0691A0E6C}" type="pres">
      <dgm:prSet presAssocID="{75680D64-94F5-4B5D-92DF-52F1EC10F026}" presName="parTx" presStyleLbl="alignNode1" presStyleIdx="2" presStyleCnt="3">
        <dgm:presLayoutVars>
          <dgm:chMax val="0"/>
          <dgm:chPref val="0"/>
        </dgm:presLayoutVars>
      </dgm:prSet>
      <dgm:spPr/>
    </dgm:pt>
    <dgm:pt modelId="{31304BB7-1FED-41F1-8E30-62C99B460AC4}" type="pres">
      <dgm:prSet presAssocID="{75680D64-94F5-4B5D-92DF-52F1EC10F026}" presName="desTx" presStyleLbl="alignAccFollowNode1" presStyleIdx="2" presStyleCnt="3">
        <dgm:presLayoutVars/>
      </dgm:prSet>
      <dgm:spPr/>
    </dgm:pt>
  </dgm:ptLst>
  <dgm:cxnLst>
    <dgm:cxn modelId="{5998F505-D1AF-4017-923F-67F5C44E953A}" srcId="{75680D64-94F5-4B5D-92DF-52F1EC10F026}" destId="{5988D05B-FECD-4D55-9D94-C381DDCE7240}" srcOrd="0" destOrd="0" parTransId="{BA42066B-4D8C-4C62-895C-D11B944B25ED}" sibTransId="{549E17B5-B7BB-4540-8A40-B7E1AF802124}"/>
    <dgm:cxn modelId="{BCEB360A-3163-4D42-A599-4AEF53AE9AB8}" type="presOf" srcId="{628E2298-0537-4706-A925-0176055C0F38}" destId="{115AC7C0-FFA5-4405-88AE-980DA562950D}" srcOrd="0" destOrd="0" presId="urn:microsoft.com/office/officeart/2016/7/layout/ChevronBlockProcess"/>
    <dgm:cxn modelId="{E1130D12-1AA3-4BBC-A338-3AA99785861A}" srcId="{8E2CD756-7383-403E-94B3-9721907203B6}" destId="{A98C0247-EBB7-4C26-825D-7B10B038C888}" srcOrd="1" destOrd="0" parTransId="{7C0A274A-6029-4152-89B5-E52E7DE72A94}" sibTransId="{AF958F2B-277F-4A8F-A44D-CBA346D3ED7A}"/>
    <dgm:cxn modelId="{8285CC1E-7FFC-422D-88F9-B6B0D804943A}" srcId="{8E2CD756-7383-403E-94B3-9721907203B6}" destId="{BD127565-0CF8-4A4E-8103-B5F257BB5B54}" srcOrd="2" destOrd="0" parTransId="{74E5D894-BCC1-4B06-9DAF-71E4FC1A9ED0}" sibTransId="{80981037-78A8-400C-A942-61C5A5B41E7C}"/>
    <dgm:cxn modelId="{BC8DCF36-8EEC-4177-9E10-85646899D93C}" type="presOf" srcId="{429E65C7-E557-4435-B530-AACE33E435AB}" destId="{8DC770A6-BAF1-48A4-BEF7-37DFA1E8386A}" srcOrd="0" destOrd="0" presId="urn:microsoft.com/office/officeart/2016/7/layout/ChevronBlockProcess"/>
    <dgm:cxn modelId="{135D1C5D-47A1-416A-9092-84988CB7F251}" type="presOf" srcId="{75680D64-94F5-4B5D-92DF-52F1EC10F026}" destId="{DEE8CD7D-920A-4F92-A276-BFA0691A0E6C}" srcOrd="0" destOrd="0" presId="urn:microsoft.com/office/officeart/2016/7/layout/ChevronBlockProcess"/>
    <dgm:cxn modelId="{C98BDC6C-4F35-4891-811A-0E6562593EFA}" type="presOf" srcId="{A98C0247-EBB7-4C26-825D-7B10B038C888}" destId="{8DC770A6-BAF1-48A4-BEF7-37DFA1E8386A}" srcOrd="0" destOrd="1" presId="urn:microsoft.com/office/officeart/2016/7/layout/ChevronBlockProcess"/>
    <dgm:cxn modelId="{20AA6659-34F1-437D-8673-296043B94F89}" type="presOf" srcId="{5988D05B-FECD-4D55-9D94-C381DDCE7240}" destId="{31304BB7-1FED-41F1-8E30-62C99B460AC4}" srcOrd="0" destOrd="0" presId="urn:microsoft.com/office/officeart/2016/7/layout/ChevronBlockProcess"/>
    <dgm:cxn modelId="{28198594-9D9A-4110-8D35-175902B504BA}" srcId="{55986456-EB16-4947-ACF1-C6FABF8999CE}" destId="{628E2298-0537-4706-A925-0176055C0F38}" srcOrd="0" destOrd="0" parTransId="{2B6BC3B8-EEA8-44C7-BF0F-B4B2E8437B26}" sibTransId="{BDD72591-6B3D-43AB-90C1-F6EE2AE388F1}"/>
    <dgm:cxn modelId="{8B5040B9-FF07-4A05-AEE1-A89F37CB49C1}" type="presOf" srcId="{8E2CD756-7383-403E-94B3-9721907203B6}" destId="{A07FAF7B-B195-43AA-B210-351EDEE40B5B}" srcOrd="0" destOrd="0" presId="urn:microsoft.com/office/officeart/2016/7/layout/ChevronBlockProcess"/>
    <dgm:cxn modelId="{1BD744B9-9187-48C3-9012-D7542B5F324F}" type="presOf" srcId="{55986456-EB16-4947-ACF1-C6FABF8999CE}" destId="{4E170EDD-6AE5-4FDE-A75A-26941CDBE9F1}" srcOrd="0" destOrd="0" presId="urn:microsoft.com/office/officeart/2016/7/layout/ChevronBlockProcess"/>
    <dgm:cxn modelId="{B977B8BB-81DB-4BD5-8D80-12208B091078}" srcId="{76725FA8-130B-4FD3-8A2B-92D74920144A}" destId="{75680D64-94F5-4B5D-92DF-52F1EC10F026}" srcOrd="2" destOrd="0" parTransId="{7D336DAE-B529-4B71-A26B-59BE4041D8C7}" sibTransId="{4DFE32EC-0A1D-48F5-B6C1-FCC46C68113D}"/>
    <dgm:cxn modelId="{82FF8FCD-9300-4AB4-91C9-121DD1936F6C}" type="presOf" srcId="{BD127565-0CF8-4A4E-8103-B5F257BB5B54}" destId="{8DC770A6-BAF1-48A4-BEF7-37DFA1E8386A}" srcOrd="0" destOrd="2" presId="urn:microsoft.com/office/officeart/2016/7/layout/ChevronBlockProcess"/>
    <dgm:cxn modelId="{E2ED6ACE-3973-4F51-B2BC-2FA7917E846E}" srcId="{76725FA8-130B-4FD3-8A2B-92D74920144A}" destId="{8E2CD756-7383-403E-94B3-9721907203B6}" srcOrd="1" destOrd="0" parTransId="{C5DAB8D7-94AF-4445-8B58-8C64FA999A8D}" sibTransId="{FA2BDBF2-FA78-4399-8271-C828C998C2C0}"/>
    <dgm:cxn modelId="{4C0A55E5-BBB4-4978-B066-8A3190EDAEE2}" type="presOf" srcId="{76725FA8-130B-4FD3-8A2B-92D74920144A}" destId="{C2A8A55B-33A9-46A4-8979-A3A33B16D4B5}" srcOrd="0" destOrd="0" presId="urn:microsoft.com/office/officeart/2016/7/layout/ChevronBlockProcess"/>
    <dgm:cxn modelId="{1F879EE5-72B9-46D8-AFB1-4E078D91DC78}" srcId="{8E2CD756-7383-403E-94B3-9721907203B6}" destId="{429E65C7-E557-4435-B530-AACE33E435AB}" srcOrd="0" destOrd="0" parTransId="{2E7EA7C7-66C3-4110-A7EC-5F177F46441A}" sibTransId="{D65D343B-0008-4A23-937C-736E74E17074}"/>
    <dgm:cxn modelId="{227900F3-D31D-4EEC-9A1A-8E1A8C4C56CA}" srcId="{76725FA8-130B-4FD3-8A2B-92D74920144A}" destId="{55986456-EB16-4947-ACF1-C6FABF8999CE}" srcOrd="0" destOrd="0" parTransId="{D7A41FC0-692D-4D0D-B688-F760B6541F0A}" sibTransId="{6320B015-1414-4F96-BFE3-2DEAA6FEB72A}"/>
    <dgm:cxn modelId="{531C93EA-C3FF-4544-9683-98243C99D04E}" type="presParOf" srcId="{C2A8A55B-33A9-46A4-8979-A3A33B16D4B5}" destId="{AFD4D0B3-6922-4477-BCDA-AA2427A53BFC}" srcOrd="0" destOrd="0" presId="urn:microsoft.com/office/officeart/2016/7/layout/ChevronBlockProcess"/>
    <dgm:cxn modelId="{668F94EC-EA18-4F2E-B308-899276C51B3B}" type="presParOf" srcId="{AFD4D0B3-6922-4477-BCDA-AA2427A53BFC}" destId="{4E170EDD-6AE5-4FDE-A75A-26941CDBE9F1}" srcOrd="0" destOrd="0" presId="urn:microsoft.com/office/officeart/2016/7/layout/ChevronBlockProcess"/>
    <dgm:cxn modelId="{676D9087-FC83-4785-9774-2C6F144B1AEF}" type="presParOf" srcId="{AFD4D0B3-6922-4477-BCDA-AA2427A53BFC}" destId="{115AC7C0-FFA5-4405-88AE-980DA562950D}" srcOrd="1" destOrd="0" presId="urn:microsoft.com/office/officeart/2016/7/layout/ChevronBlockProcess"/>
    <dgm:cxn modelId="{C8DF035B-525A-4616-8881-663AAFE3419D}" type="presParOf" srcId="{C2A8A55B-33A9-46A4-8979-A3A33B16D4B5}" destId="{353351D9-875C-42F0-9607-4BBB58D8CF77}" srcOrd="1" destOrd="0" presId="urn:microsoft.com/office/officeart/2016/7/layout/ChevronBlockProcess"/>
    <dgm:cxn modelId="{8169A967-3AA2-4EB8-AB93-80111A89B2D0}" type="presParOf" srcId="{C2A8A55B-33A9-46A4-8979-A3A33B16D4B5}" destId="{AFFA29C9-08E8-4AA0-98B3-5B068C468CC1}" srcOrd="2" destOrd="0" presId="urn:microsoft.com/office/officeart/2016/7/layout/ChevronBlockProcess"/>
    <dgm:cxn modelId="{A1625AF8-AA0E-4A5A-B38E-7FFD1E518EF5}" type="presParOf" srcId="{AFFA29C9-08E8-4AA0-98B3-5B068C468CC1}" destId="{A07FAF7B-B195-43AA-B210-351EDEE40B5B}" srcOrd="0" destOrd="0" presId="urn:microsoft.com/office/officeart/2016/7/layout/ChevronBlockProcess"/>
    <dgm:cxn modelId="{F50EDD2F-AC73-43C1-9714-E985B22F1336}" type="presParOf" srcId="{AFFA29C9-08E8-4AA0-98B3-5B068C468CC1}" destId="{8DC770A6-BAF1-48A4-BEF7-37DFA1E8386A}" srcOrd="1" destOrd="0" presId="urn:microsoft.com/office/officeart/2016/7/layout/ChevronBlockProcess"/>
    <dgm:cxn modelId="{3470374A-7DFC-4FAB-ABD4-1852D6D35C3D}" type="presParOf" srcId="{C2A8A55B-33A9-46A4-8979-A3A33B16D4B5}" destId="{CED25AE4-1BA7-4209-A682-96FB527925AF}" srcOrd="3" destOrd="0" presId="urn:microsoft.com/office/officeart/2016/7/layout/ChevronBlockProcess"/>
    <dgm:cxn modelId="{65CA9543-CE92-4E78-9021-0D32139FF251}" type="presParOf" srcId="{C2A8A55B-33A9-46A4-8979-A3A33B16D4B5}" destId="{B9CCA8D0-3970-4298-B1CC-65FFD21089B3}" srcOrd="4" destOrd="0" presId="urn:microsoft.com/office/officeart/2016/7/layout/ChevronBlockProcess"/>
    <dgm:cxn modelId="{A37DACF3-E66B-40E3-9A53-2C93567A54B3}" type="presParOf" srcId="{B9CCA8D0-3970-4298-B1CC-65FFD21089B3}" destId="{DEE8CD7D-920A-4F92-A276-BFA0691A0E6C}" srcOrd="0" destOrd="0" presId="urn:microsoft.com/office/officeart/2016/7/layout/ChevronBlockProcess"/>
    <dgm:cxn modelId="{803DADA2-1E2B-4003-88ED-8CF19245A9E7}" type="presParOf" srcId="{B9CCA8D0-3970-4298-B1CC-65FFD21089B3}" destId="{31304BB7-1FED-41F1-8E30-62C99B460AC4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20D0E5-E44F-4494-8EA0-2816E62701A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B841662-F0BA-4830-92E9-5BD18BE66B07}">
      <dgm:prSet/>
      <dgm:spPr/>
      <dgm:t>
        <a:bodyPr/>
        <a:lstStyle/>
        <a:p>
          <a:r>
            <a:rPr lang="en-US"/>
            <a:t>Continue working towards full feature parity with legacy Luminis Portal</a:t>
          </a:r>
        </a:p>
      </dgm:t>
    </dgm:pt>
    <dgm:pt modelId="{DA9E4E9B-0DE5-4B15-8B97-A20ACEFAE3D8}" type="parTrans" cxnId="{70390845-400F-43BC-8901-16B4AEB904A2}">
      <dgm:prSet/>
      <dgm:spPr/>
      <dgm:t>
        <a:bodyPr/>
        <a:lstStyle/>
        <a:p>
          <a:endParaRPr lang="en-US"/>
        </a:p>
      </dgm:t>
    </dgm:pt>
    <dgm:pt modelId="{D51176E4-B7C4-4F99-927C-77E23918942B}" type="sibTrans" cxnId="{70390845-400F-43BC-8901-16B4AEB904A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A66F746-F79E-4AE4-B5B3-E1AA5A637E9F}">
      <dgm:prSet/>
      <dgm:spPr/>
      <dgm:t>
        <a:bodyPr/>
        <a:lstStyle/>
        <a:p>
          <a:r>
            <a:rPr lang="en-US"/>
            <a:t>Leverage the Announcement feature</a:t>
          </a:r>
        </a:p>
      </dgm:t>
    </dgm:pt>
    <dgm:pt modelId="{9B5D41FF-D9AC-47C1-8E1C-0381C4E4A452}" type="parTrans" cxnId="{5A363996-8585-45D3-A8C7-1E02189CD284}">
      <dgm:prSet/>
      <dgm:spPr/>
      <dgm:t>
        <a:bodyPr/>
        <a:lstStyle/>
        <a:p>
          <a:endParaRPr lang="en-US"/>
        </a:p>
      </dgm:t>
    </dgm:pt>
    <dgm:pt modelId="{702561A9-B5E9-4D3D-8EB1-0D5388661595}" type="sibTrans" cxnId="{5A363996-8585-45D3-A8C7-1E02189CD28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D16ECF0-F001-483B-98C6-A5EBE84D2702}">
      <dgm:prSet/>
      <dgm:spPr/>
      <dgm:t>
        <a:bodyPr/>
        <a:lstStyle/>
        <a:p>
          <a:r>
            <a:rPr lang="en-US"/>
            <a:t>Utilize our Maestro Beta access</a:t>
          </a:r>
        </a:p>
      </dgm:t>
    </dgm:pt>
    <dgm:pt modelId="{F381A3F7-1BF7-4E4A-8F4C-47883FC77C94}" type="parTrans" cxnId="{58F7F990-CECC-4287-A364-373409A006E7}">
      <dgm:prSet/>
      <dgm:spPr/>
      <dgm:t>
        <a:bodyPr/>
        <a:lstStyle/>
        <a:p>
          <a:endParaRPr lang="en-US"/>
        </a:p>
      </dgm:t>
    </dgm:pt>
    <dgm:pt modelId="{C6401AEA-E58B-4001-A530-72FCDF3B288F}" type="sibTrans" cxnId="{58F7F990-CECC-4287-A364-373409A006E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0BD3811-AE4C-482E-92DD-317FD72D9323}">
      <dgm:prSet/>
      <dgm:spPr/>
      <dgm:t>
        <a:bodyPr/>
        <a:lstStyle/>
        <a:p>
          <a:r>
            <a:rPr lang="en-US"/>
            <a:t>Student tasks</a:t>
          </a:r>
        </a:p>
      </dgm:t>
    </dgm:pt>
    <dgm:pt modelId="{1C9DF48E-1214-4D56-B5AE-30FE4CC0FD52}" type="parTrans" cxnId="{01252794-9E59-43EC-A396-C747D714D8D0}">
      <dgm:prSet/>
      <dgm:spPr/>
      <dgm:t>
        <a:bodyPr/>
        <a:lstStyle/>
        <a:p>
          <a:endParaRPr lang="en-US"/>
        </a:p>
      </dgm:t>
    </dgm:pt>
    <dgm:pt modelId="{274577F9-96C0-479A-B69B-EB12F35939F7}" type="sibTrans" cxnId="{01252794-9E59-43EC-A396-C747D714D8D0}">
      <dgm:prSet/>
      <dgm:spPr/>
      <dgm:t>
        <a:bodyPr/>
        <a:lstStyle/>
        <a:p>
          <a:endParaRPr lang="en-US"/>
        </a:p>
      </dgm:t>
    </dgm:pt>
    <dgm:pt modelId="{4D6F505F-419E-4BE1-ACF8-BA9B8F68FFB6}" type="pres">
      <dgm:prSet presAssocID="{EF20D0E5-E44F-4494-8EA0-2816E62701A1}" presName="Name0" presStyleCnt="0">
        <dgm:presLayoutVars>
          <dgm:animLvl val="lvl"/>
          <dgm:resizeHandles val="exact"/>
        </dgm:presLayoutVars>
      </dgm:prSet>
      <dgm:spPr/>
    </dgm:pt>
    <dgm:pt modelId="{31832B34-6AF7-40F0-B6EA-4A2AEB6B1404}" type="pres">
      <dgm:prSet presAssocID="{FB841662-F0BA-4830-92E9-5BD18BE66B07}" presName="compositeNode" presStyleCnt="0">
        <dgm:presLayoutVars>
          <dgm:bulletEnabled val="1"/>
        </dgm:presLayoutVars>
      </dgm:prSet>
      <dgm:spPr/>
    </dgm:pt>
    <dgm:pt modelId="{313AA29F-4CCF-4DA4-8AAF-19E20CB2C0BC}" type="pres">
      <dgm:prSet presAssocID="{FB841662-F0BA-4830-92E9-5BD18BE66B07}" presName="bgRect" presStyleLbl="bgAccFollowNode1" presStyleIdx="0" presStyleCnt="3"/>
      <dgm:spPr/>
    </dgm:pt>
    <dgm:pt modelId="{05C02DC0-78DC-441C-9204-272159BAD4B5}" type="pres">
      <dgm:prSet presAssocID="{D51176E4-B7C4-4F99-927C-77E23918942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8406E4BF-277E-4E12-859B-91D1C1485B13}" type="pres">
      <dgm:prSet presAssocID="{FB841662-F0BA-4830-92E9-5BD18BE66B07}" presName="bottomLine" presStyleLbl="alignNode1" presStyleIdx="1" presStyleCnt="6">
        <dgm:presLayoutVars/>
      </dgm:prSet>
      <dgm:spPr/>
    </dgm:pt>
    <dgm:pt modelId="{E1179D75-CF61-489B-9DEE-2A7BB248FFF7}" type="pres">
      <dgm:prSet presAssocID="{FB841662-F0BA-4830-92E9-5BD18BE66B07}" presName="nodeText" presStyleLbl="bgAccFollowNode1" presStyleIdx="0" presStyleCnt="3">
        <dgm:presLayoutVars>
          <dgm:bulletEnabled val="1"/>
        </dgm:presLayoutVars>
      </dgm:prSet>
      <dgm:spPr/>
    </dgm:pt>
    <dgm:pt modelId="{E9FAB4AF-21A6-499A-99DE-BCC226903FF8}" type="pres">
      <dgm:prSet presAssocID="{D51176E4-B7C4-4F99-927C-77E23918942B}" presName="sibTrans" presStyleCnt="0"/>
      <dgm:spPr/>
    </dgm:pt>
    <dgm:pt modelId="{57DAA870-9092-4815-A3C2-439806ECBAC1}" type="pres">
      <dgm:prSet presAssocID="{EA66F746-F79E-4AE4-B5B3-E1AA5A637E9F}" presName="compositeNode" presStyleCnt="0">
        <dgm:presLayoutVars>
          <dgm:bulletEnabled val="1"/>
        </dgm:presLayoutVars>
      </dgm:prSet>
      <dgm:spPr/>
    </dgm:pt>
    <dgm:pt modelId="{B044C253-CC49-4AAD-AD8F-E3EB0B08CB19}" type="pres">
      <dgm:prSet presAssocID="{EA66F746-F79E-4AE4-B5B3-E1AA5A637E9F}" presName="bgRect" presStyleLbl="bgAccFollowNode1" presStyleIdx="1" presStyleCnt="3"/>
      <dgm:spPr/>
    </dgm:pt>
    <dgm:pt modelId="{14C88767-42B3-4D04-AF52-A5E7D4D0FF1B}" type="pres">
      <dgm:prSet presAssocID="{702561A9-B5E9-4D3D-8EB1-0D5388661595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B99F9CF-75C1-4A42-8D11-B57E40BE9D12}" type="pres">
      <dgm:prSet presAssocID="{EA66F746-F79E-4AE4-B5B3-E1AA5A637E9F}" presName="bottomLine" presStyleLbl="alignNode1" presStyleIdx="3" presStyleCnt="6">
        <dgm:presLayoutVars/>
      </dgm:prSet>
      <dgm:spPr/>
    </dgm:pt>
    <dgm:pt modelId="{0C8FFF8F-DC66-4E8D-B038-DF7FAB8044E3}" type="pres">
      <dgm:prSet presAssocID="{EA66F746-F79E-4AE4-B5B3-E1AA5A637E9F}" presName="nodeText" presStyleLbl="bgAccFollowNode1" presStyleIdx="1" presStyleCnt="3">
        <dgm:presLayoutVars>
          <dgm:bulletEnabled val="1"/>
        </dgm:presLayoutVars>
      </dgm:prSet>
      <dgm:spPr/>
    </dgm:pt>
    <dgm:pt modelId="{D2AE40BA-D051-4604-90D0-213D56178AEE}" type="pres">
      <dgm:prSet presAssocID="{702561A9-B5E9-4D3D-8EB1-0D5388661595}" presName="sibTrans" presStyleCnt="0"/>
      <dgm:spPr/>
    </dgm:pt>
    <dgm:pt modelId="{00DA199A-68C9-44AB-80E6-5206FDDDCE58}" type="pres">
      <dgm:prSet presAssocID="{8D16ECF0-F001-483B-98C6-A5EBE84D2702}" presName="compositeNode" presStyleCnt="0">
        <dgm:presLayoutVars>
          <dgm:bulletEnabled val="1"/>
        </dgm:presLayoutVars>
      </dgm:prSet>
      <dgm:spPr/>
    </dgm:pt>
    <dgm:pt modelId="{34AAABF6-D67D-4934-867A-41BF29DD8D9E}" type="pres">
      <dgm:prSet presAssocID="{8D16ECF0-F001-483B-98C6-A5EBE84D2702}" presName="bgRect" presStyleLbl="bgAccFollowNode1" presStyleIdx="2" presStyleCnt="3"/>
      <dgm:spPr/>
    </dgm:pt>
    <dgm:pt modelId="{F7A472D5-DDCB-49BE-8BC7-3ECE7719F608}" type="pres">
      <dgm:prSet presAssocID="{C6401AEA-E58B-4001-A530-72FCDF3B288F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CDC3A5F9-7933-43C9-884E-DBB2EE2995D1}" type="pres">
      <dgm:prSet presAssocID="{8D16ECF0-F001-483B-98C6-A5EBE84D2702}" presName="bottomLine" presStyleLbl="alignNode1" presStyleIdx="5" presStyleCnt="6">
        <dgm:presLayoutVars/>
      </dgm:prSet>
      <dgm:spPr/>
    </dgm:pt>
    <dgm:pt modelId="{FD226DAA-CA91-43CB-80C4-C9503FDD04DC}" type="pres">
      <dgm:prSet presAssocID="{8D16ECF0-F001-483B-98C6-A5EBE84D270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F4F0C02-0550-412A-B209-BDFC6D9BE3FE}" type="presOf" srcId="{702561A9-B5E9-4D3D-8EB1-0D5388661595}" destId="{14C88767-42B3-4D04-AF52-A5E7D4D0FF1B}" srcOrd="0" destOrd="0" presId="urn:microsoft.com/office/officeart/2016/7/layout/BasicLinearProcessNumbered"/>
    <dgm:cxn modelId="{3F7C6E22-DFD4-43DB-B4F8-AA1D13244DC5}" type="presOf" srcId="{8D16ECF0-F001-483B-98C6-A5EBE84D2702}" destId="{34AAABF6-D67D-4934-867A-41BF29DD8D9E}" srcOrd="0" destOrd="0" presId="urn:microsoft.com/office/officeart/2016/7/layout/BasicLinearProcessNumbered"/>
    <dgm:cxn modelId="{2947805D-C011-4C57-A0FD-6C1017F2029F}" type="presOf" srcId="{EF20D0E5-E44F-4494-8EA0-2816E62701A1}" destId="{4D6F505F-419E-4BE1-ACF8-BA9B8F68FFB6}" srcOrd="0" destOrd="0" presId="urn:microsoft.com/office/officeart/2016/7/layout/BasicLinearProcessNumbered"/>
    <dgm:cxn modelId="{70390845-400F-43BC-8901-16B4AEB904A2}" srcId="{EF20D0E5-E44F-4494-8EA0-2816E62701A1}" destId="{FB841662-F0BA-4830-92E9-5BD18BE66B07}" srcOrd="0" destOrd="0" parTransId="{DA9E4E9B-0DE5-4B15-8B97-A20ACEFAE3D8}" sibTransId="{D51176E4-B7C4-4F99-927C-77E23918942B}"/>
    <dgm:cxn modelId="{E928D64D-EC20-4D6B-9C9C-B640ABE26F03}" type="presOf" srcId="{FB841662-F0BA-4830-92E9-5BD18BE66B07}" destId="{313AA29F-4CCF-4DA4-8AAF-19E20CB2C0BC}" srcOrd="0" destOrd="0" presId="urn:microsoft.com/office/officeart/2016/7/layout/BasicLinearProcessNumbered"/>
    <dgm:cxn modelId="{8BDE6C51-A647-40B9-A8B7-3E5492AFEA09}" type="presOf" srcId="{FB841662-F0BA-4830-92E9-5BD18BE66B07}" destId="{E1179D75-CF61-489B-9DEE-2A7BB248FFF7}" srcOrd="1" destOrd="0" presId="urn:microsoft.com/office/officeart/2016/7/layout/BasicLinearProcessNumbered"/>
    <dgm:cxn modelId="{58F7F990-CECC-4287-A364-373409A006E7}" srcId="{EF20D0E5-E44F-4494-8EA0-2816E62701A1}" destId="{8D16ECF0-F001-483B-98C6-A5EBE84D2702}" srcOrd="2" destOrd="0" parTransId="{F381A3F7-1BF7-4E4A-8F4C-47883FC77C94}" sibTransId="{C6401AEA-E58B-4001-A530-72FCDF3B288F}"/>
    <dgm:cxn modelId="{01252794-9E59-43EC-A396-C747D714D8D0}" srcId="{8D16ECF0-F001-483B-98C6-A5EBE84D2702}" destId="{60BD3811-AE4C-482E-92DD-317FD72D9323}" srcOrd="0" destOrd="0" parTransId="{1C9DF48E-1214-4D56-B5AE-30FE4CC0FD52}" sibTransId="{274577F9-96C0-479A-B69B-EB12F35939F7}"/>
    <dgm:cxn modelId="{5A363996-8585-45D3-A8C7-1E02189CD284}" srcId="{EF20D0E5-E44F-4494-8EA0-2816E62701A1}" destId="{EA66F746-F79E-4AE4-B5B3-E1AA5A637E9F}" srcOrd="1" destOrd="0" parTransId="{9B5D41FF-D9AC-47C1-8E1C-0381C4E4A452}" sibTransId="{702561A9-B5E9-4D3D-8EB1-0D5388661595}"/>
    <dgm:cxn modelId="{FFE772B3-D433-4D6E-87E4-1159CAB0B8DC}" type="presOf" srcId="{EA66F746-F79E-4AE4-B5B3-E1AA5A637E9F}" destId="{0C8FFF8F-DC66-4E8D-B038-DF7FAB8044E3}" srcOrd="1" destOrd="0" presId="urn:microsoft.com/office/officeart/2016/7/layout/BasicLinearProcessNumbered"/>
    <dgm:cxn modelId="{44DB3DDD-B4C7-47C0-9A00-E507C5A9B7C8}" type="presOf" srcId="{60BD3811-AE4C-482E-92DD-317FD72D9323}" destId="{FD226DAA-CA91-43CB-80C4-C9503FDD04DC}" srcOrd="0" destOrd="1" presId="urn:microsoft.com/office/officeart/2016/7/layout/BasicLinearProcessNumbered"/>
    <dgm:cxn modelId="{838E45DE-DC92-426B-9EA3-6E2E44510DA1}" type="presOf" srcId="{D51176E4-B7C4-4F99-927C-77E23918942B}" destId="{05C02DC0-78DC-441C-9204-272159BAD4B5}" srcOrd="0" destOrd="0" presId="urn:microsoft.com/office/officeart/2016/7/layout/BasicLinearProcessNumbered"/>
    <dgm:cxn modelId="{12BD5CF4-351D-4D41-A887-0F4BC708EEA5}" type="presOf" srcId="{8D16ECF0-F001-483B-98C6-A5EBE84D2702}" destId="{FD226DAA-CA91-43CB-80C4-C9503FDD04DC}" srcOrd="1" destOrd="0" presId="urn:microsoft.com/office/officeart/2016/7/layout/BasicLinearProcessNumbered"/>
    <dgm:cxn modelId="{F1DE00F5-B306-4CD4-8828-AF460D7E226C}" type="presOf" srcId="{C6401AEA-E58B-4001-A530-72FCDF3B288F}" destId="{F7A472D5-DDCB-49BE-8BC7-3ECE7719F608}" srcOrd="0" destOrd="0" presId="urn:microsoft.com/office/officeart/2016/7/layout/BasicLinearProcessNumbered"/>
    <dgm:cxn modelId="{1A34D4FC-8877-4E0D-B446-68E21A1283A9}" type="presOf" srcId="{EA66F746-F79E-4AE4-B5B3-E1AA5A637E9F}" destId="{B044C253-CC49-4AAD-AD8F-E3EB0B08CB19}" srcOrd="0" destOrd="0" presId="urn:microsoft.com/office/officeart/2016/7/layout/BasicLinearProcessNumbered"/>
    <dgm:cxn modelId="{8EB422CC-4E44-4076-BABB-1F086CE5EDD7}" type="presParOf" srcId="{4D6F505F-419E-4BE1-ACF8-BA9B8F68FFB6}" destId="{31832B34-6AF7-40F0-B6EA-4A2AEB6B1404}" srcOrd="0" destOrd="0" presId="urn:microsoft.com/office/officeart/2016/7/layout/BasicLinearProcessNumbered"/>
    <dgm:cxn modelId="{01D4F6AA-5AAC-4D85-92F2-1DA216CDC750}" type="presParOf" srcId="{31832B34-6AF7-40F0-B6EA-4A2AEB6B1404}" destId="{313AA29F-4CCF-4DA4-8AAF-19E20CB2C0BC}" srcOrd="0" destOrd="0" presId="urn:microsoft.com/office/officeart/2016/7/layout/BasicLinearProcessNumbered"/>
    <dgm:cxn modelId="{D9A14C4E-A29A-49B3-ABAD-BEAF5552D8A5}" type="presParOf" srcId="{31832B34-6AF7-40F0-B6EA-4A2AEB6B1404}" destId="{05C02DC0-78DC-441C-9204-272159BAD4B5}" srcOrd="1" destOrd="0" presId="urn:microsoft.com/office/officeart/2016/7/layout/BasicLinearProcessNumbered"/>
    <dgm:cxn modelId="{C7A7A51B-6525-4ED0-A0DB-3D82C5BA34D1}" type="presParOf" srcId="{31832B34-6AF7-40F0-B6EA-4A2AEB6B1404}" destId="{8406E4BF-277E-4E12-859B-91D1C1485B13}" srcOrd="2" destOrd="0" presId="urn:microsoft.com/office/officeart/2016/7/layout/BasicLinearProcessNumbered"/>
    <dgm:cxn modelId="{05C0560F-5E27-496F-AACC-7BFADD1C02CB}" type="presParOf" srcId="{31832B34-6AF7-40F0-B6EA-4A2AEB6B1404}" destId="{E1179D75-CF61-489B-9DEE-2A7BB248FFF7}" srcOrd="3" destOrd="0" presId="urn:microsoft.com/office/officeart/2016/7/layout/BasicLinearProcessNumbered"/>
    <dgm:cxn modelId="{BBBC4EF9-17EE-4336-97A2-680D88B1D501}" type="presParOf" srcId="{4D6F505F-419E-4BE1-ACF8-BA9B8F68FFB6}" destId="{E9FAB4AF-21A6-499A-99DE-BCC226903FF8}" srcOrd="1" destOrd="0" presId="urn:microsoft.com/office/officeart/2016/7/layout/BasicLinearProcessNumbered"/>
    <dgm:cxn modelId="{21D7EBE3-0A51-4DBD-AA02-930A0A01B684}" type="presParOf" srcId="{4D6F505F-419E-4BE1-ACF8-BA9B8F68FFB6}" destId="{57DAA870-9092-4815-A3C2-439806ECBAC1}" srcOrd="2" destOrd="0" presId="urn:microsoft.com/office/officeart/2016/7/layout/BasicLinearProcessNumbered"/>
    <dgm:cxn modelId="{DFCE1A99-0BCB-4494-852D-7A5E0F627DBA}" type="presParOf" srcId="{57DAA870-9092-4815-A3C2-439806ECBAC1}" destId="{B044C253-CC49-4AAD-AD8F-E3EB0B08CB19}" srcOrd="0" destOrd="0" presId="urn:microsoft.com/office/officeart/2016/7/layout/BasicLinearProcessNumbered"/>
    <dgm:cxn modelId="{1ADE7CDC-D7E9-482D-90AD-58DCA695909E}" type="presParOf" srcId="{57DAA870-9092-4815-A3C2-439806ECBAC1}" destId="{14C88767-42B3-4D04-AF52-A5E7D4D0FF1B}" srcOrd="1" destOrd="0" presId="urn:microsoft.com/office/officeart/2016/7/layout/BasicLinearProcessNumbered"/>
    <dgm:cxn modelId="{81239642-176D-404B-BC5B-23BD38869569}" type="presParOf" srcId="{57DAA870-9092-4815-A3C2-439806ECBAC1}" destId="{1B99F9CF-75C1-4A42-8D11-B57E40BE9D12}" srcOrd="2" destOrd="0" presId="urn:microsoft.com/office/officeart/2016/7/layout/BasicLinearProcessNumbered"/>
    <dgm:cxn modelId="{540037D1-8182-4640-A6C9-B23655391617}" type="presParOf" srcId="{57DAA870-9092-4815-A3C2-439806ECBAC1}" destId="{0C8FFF8F-DC66-4E8D-B038-DF7FAB8044E3}" srcOrd="3" destOrd="0" presId="urn:microsoft.com/office/officeart/2016/7/layout/BasicLinearProcessNumbered"/>
    <dgm:cxn modelId="{A082E6DD-95A5-4959-8064-C0288B4BF158}" type="presParOf" srcId="{4D6F505F-419E-4BE1-ACF8-BA9B8F68FFB6}" destId="{D2AE40BA-D051-4604-90D0-213D56178AEE}" srcOrd="3" destOrd="0" presId="urn:microsoft.com/office/officeart/2016/7/layout/BasicLinearProcessNumbered"/>
    <dgm:cxn modelId="{08C87D62-8139-4F52-A343-73662A1181DB}" type="presParOf" srcId="{4D6F505F-419E-4BE1-ACF8-BA9B8F68FFB6}" destId="{00DA199A-68C9-44AB-80E6-5206FDDDCE58}" srcOrd="4" destOrd="0" presId="urn:microsoft.com/office/officeart/2016/7/layout/BasicLinearProcessNumbered"/>
    <dgm:cxn modelId="{90F2D90B-E483-4EC5-97A4-24ED713CECE4}" type="presParOf" srcId="{00DA199A-68C9-44AB-80E6-5206FDDDCE58}" destId="{34AAABF6-D67D-4934-867A-41BF29DD8D9E}" srcOrd="0" destOrd="0" presId="urn:microsoft.com/office/officeart/2016/7/layout/BasicLinearProcessNumbered"/>
    <dgm:cxn modelId="{3B4740AA-0B26-4952-B77C-5857D2B57660}" type="presParOf" srcId="{00DA199A-68C9-44AB-80E6-5206FDDDCE58}" destId="{F7A472D5-DDCB-49BE-8BC7-3ECE7719F608}" srcOrd="1" destOrd="0" presId="urn:microsoft.com/office/officeart/2016/7/layout/BasicLinearProcessNumbered"/>
    <dgm:cxn modelId="{A15C0182-5694-4FBD-B9A0-979B3719BF01}" type="presParOf" srcId="{00DA199A-68C9-44AB-80E6-5206FDDDCE58}" destId="{CDC3A5F9-7933-43C9-884E-DBB2EE2995D1}" srcOrd="2" destOrd="0" presId="urn:microsoft.com/office/officeart/2016/7/layout/BasicLinearProcessNumbered"/>
    <dgm:cxn modelId="{14DA7E9A-F06B-4F99-84AF-E317421965D9}" type="presParOf" srcId="{00DA199A-68C9-44AB-80E6-5206FDDDCE58}" destId="{FD226DAA-CA91-43CB-80C4-C9503FDD04D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148CE-0874-4784-B553-6233AF45FF2C}">
      <dsp:nvSpPr>
        <dsp:cNvPr id="0" name=""/>
        <dsp:cNvSpPr/>
      </dsp:nvSpPr>
      <dsp:spPr>
        <a:xfrm>
          <a:off x="0" y="301355"/>
          <a:ext cx="6797675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16560" rIns="5275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Director, Application Development &amp; Administration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Florida </a:t>
          </a:r>
          <a:r>
            <a:rPr lang="en-US" sz="2000" kern="1200" dirty="0" err="1"/>
            <a:t>SouthWestern</a:t>
          </a:r>
          <a:r>
            <a:rPr lang="en-US" sz="2000" kern="1200" dirty="0"/>
            <a:t> State College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13 years</a:t>
          </a:r>
        </a:p>
      </dsp:txBody>
      <dsp:txXfrm>
        <a:off x="0" y="301355"/>
        <a:ext cx="6797675" cy="1512000"/>
      </dsp:txXfrm>
    </dsp:sp>
    <dsp:sp modelId="{5D179F6B-55A3-4968-B174-B089FA07B8F7}">
      <dsp:nvSpPr>
        <dsp:cNvPr id="0" name=""/>
        <dsp:cNvSpPr/>
      </dsp:nvSpPr>
      <dsp:spPr>
        <a:xfrm>
          <a:off x="339883" y="6155"/>
          <a:ext cx="475837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 Light" panose="020F0302020204030204"/>
            </a:rPr>
            <a:t>Danny</a:t>
          </a:r>
          <a:r>
            <a:rPr lang="en-US" sz="2000" b="1" kern="1200" dirty="0"/>
            <a:t> </a:t>
          </a:r>
          <a:r>
            <a:rPr lang="en-US" sz="2000" kern="1200" dirty="0"/>
            <a:t>Ramos</a:t>
          </a:r>
        </a:p>
      </dsp:txBody>
      <dsp:txXfrm>
        <a:off x="368704" y="34976"/>
        <a:ext cx="4700730" cy="532758"/>
      </dsp:txXfrm>
    </dsp:sp>
    <dsp:sp modelId="{5BADEAD6-5016-416D-BBD6-D8014CD0EE00}">
      <dsp:nvSpPr>
        <dsp:cNvPr id="0" name=""/>
        <dsp:cNvSpPr/>
      </dsp:nvSpPr>
      <dsp:spPr>
        <a:xfrm>
          <a:off x="0" y="2216556"/>
          <a:ext cx="6797675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16560" rIns="5275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Assistant Director, Web Applications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Florida </a:t>
          </a:r>
          <a:r>
            <a:rPr lang="en-US" sz="2000" kern="1200" dirty="0" err="1"/>
            <a:t>SouthWestern</a:t>
          </a:r>
          <a:r>
            <a:rPr lang="en-US" sz="2000" kern="1200" dirty="0"/>
            <a:t> State College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7 years</a:t>
          </a:r>
        </a:p>
      </dsp:txBody>
      <dsp:txXfrm>
        <a:off x="0" y="2216556"/>
        <a:ext cx="6797675" cy="1512000"/>
      </dsp:txXfrm>
    </dsp:sp>
    <dsp:sp modelId="{122ACF51-D543-4031-8F1D-3CE0C4181627}">
      <dsp:nvSpPr>
        <dsp:cNvPr id="0" name=""/>
        <dsp:cNvSpPr/>
      </dsp:nvSpPr>
      <dsp:spPr>
        <a:xfrm>
          <a:off x="339883" y="1921356"/>
          <a:ext cx="475837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Ted Tramonte</a:t>
          </a:r>
        </a:p>
      </dsp:txBody>
      <dsp:txXfrm>
        <a:off x="368704" y="1950177"/>
        <a:ext cx="4700730" cy="532758"/>
      </dsp:txXfrm>
    </dsp:sp>
    <dsp:sp modelId="{E32F72BD-6F23-4D84-8E28-58023A382EA2}">
      <dsp:nvSpPr>
        <dsp:cNvPr id="0" name=""/>
        <dsp:cNvSpPr/>
      </dsp:nvSpPr>
      <dsp:spPr>
        <a:xfrm>
          <a:off x="0" y="4131756"/>
          <a:ext cx="6797675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16560" rIns="5275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Web Developer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Eckerd College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Calibri Light" panose="020F0302020204030204"/>
            </a:rPr>
            <a:t>2 years</a:t>
          </a:r>
        </a:p>
      </dsp:txBody>
      <dsp:txXfrm>
        <a:off x="0" y="4131756"/>
        <a:ext cx="6797675" cy="1512000"/>
      </dsp:txXfrm>
    </dsp:sp>
    <dsp:sp modelId="{E219FA7B-E8F3-4EFE-B00E-FCD8F9670015}">
      <dsp:nvSpPr>
        <dsp:cNvPr id="0" name=""/>
        <dsp:cNvSpPr/>
      </dsp:nvSpPr>
      <dsp:spPr>
        <a:xfrm>
          <a:off x="339883" y="3836556"/>
          <a:ext cx="475837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Colton Herschberger</a:t>
          </a:r>
        </a:p>
      </dsp:txBody>
      <dsp:txXfrm>
        <a:off x="368704" y="3865377"/>
        <a:ext cx="4700730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46707-2256-44CF-92A0-959F835C9463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91AE76-9AB4-4CB9-97BC-C96737C24532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Overview of Ellucian Experience</a:t>
          </a:r>
        </a:p>
      </dsp:txBody>
      <dsp:txXfrm>
        <a:off x="0" y="689"/>
        <a:ext cx="6797675" cy="1129706"/>
      </dsp:txXfrm>
    </dsp:sp>
    <dsp:sp modelId="{B3E97DA4-896A-42CC-8B1A-D60A44D2688D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476947"/>
                <a:satOff val="-10882"/>
                <a:lumOff val="4020"/>
                <a:alphaOff val="0"/>
                <a:shade val="85000"/>
                <a:satMod val="130000"/>
              </a:schemeClr>
            </a:gs>
            <a:gs pos="34000">
              <a:schemeClr val="accent2">
                <a:hueOff val="476947"/>
                <a:satOff val="-10882"/>
                <a:lumOff val="4020"/>
                <a:alphaOff val="0"/>
                <a:shade val="87000"/>
                <a:satMod val="125000"/>
              </a:schemeClr>
            </a:gs>
            <a:gs pos="70000">
              <a:schemeClr val="accent2">
                <a:hueOff val="476947"/>
                <a:satOff val="-10882"/>
                <a:lumOff val="402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476947"/>
                <a:satOff val="-10882"/>
                <a:lumOff val="402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476947"/>
              <a:satOff val="-10882"/>
              <a:lumOff val="402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D4C70A-037A-429E-AE46-94EAD7B5069C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FSW's implementation process and challenges</a:t>
          </a:r>
        </a:p>
      </dsp:txBody>
      <dsp:txXfrm>
        <a:off x="0" y="1130396"/>
        <a:ext cx="6797675" cy="1129706"/>
      </dsp:txXfrm>
    </dsp:sp>
    <dsp:sp modelId="{B4B52F56-2E17-4888-9950-A6054FC1EED2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953895"/>
                <a:satOff val="-21764"/>
                <a:lumOff val="8039"/>
                <a:alphaOff val="0"/>
                <a:shade val="85000"/>
                <a:satMod val="130000"/>
              </a:schemeClr>
            </a:gs>
            <a:gs pos="34000">
              <a:schemeClr val="accent2">
                <a:hueOff val="953895"/>
                <a:satOff val="-21764"/>
                <a:lumOff val="8039"/>
                <a:alphaOff val="0"/>
                <a:shade val="87000"/>
                <a:satMod val="125000"/>
              </a:schemeClr>
            </a:gs>
            <a:gs pos="70000">
              <a:schemeClr val="accent2">
                <a:hueOff val="953895"/>
                <a:satOff val="-21764"/>
                <a:lumOff val="803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953895"/>
                <a:satOff val="-21764"/>
                <a:lumOff val="803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14209C-3AFA-4088-98A8-E5F5209B173A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Baseline and custom integrations with other services</a:t>
          </a:r>
        </a:p>
      </dsp:txBody>
      <dsp:txXfrm>
        <a:off x="0" y="2260102"/>
        <a:ext cx="6797675" cy="1129706"/>
      </dsp:txXfrm>
    </dsp:sp>
    <dsp:sp modelId="{E70BB7A6-FE87-4722-A389-0DEA70EBBA80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1430842"/>
                <a:satOff val="-32646"/>
                <a:lumOff val="12059"/>
                <a:alphaOff val="0"/>
                <a:shade val="85000"/>
                <a:satMod val="130000"/>
              </a:schemeClr>
            </a:gs>
            <a:gs pos="34000">
              <a:schemeClr val="accent2">
                <a:hueOff val="1430842"/>
                <a:satOff val="-32646"/>
                <a:lumOff val="12059"/>
                <a:alphaOff val="0"/>
                <a:shade val="87000"/>
                <a:satMod val="125000"/>
              </a:schemeClr>
            </a:gs>
            <a:gs pos="70000">
              <a:schemeClr val="accent2">
                <a:hueOff val="1430842"/>
                <a:satOff val="-32646"/>
                <a:lumOff val="1205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430842"/>
                <a:satOff val="-32646"/>
                <a:lumOff val="1205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430842"/>
              <a:satOff val="-32646"/>
              <a:lumOff val="1205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9540E6-B63B-4D9C-80BD-6F5D1027C3F5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Our experience with Experience</a:t>
          </a:r>
        </a:p>
      </dsp:txBody>
      <dsp:txXfrm>
        <a:off x="0" y="3389809"/>
        <a:ext cx="6797675" cy="1129706"/>
      </dsp:txXfrm>
    </dsp:sp>
    <dsp:sp modelId="{03E56A2C-9A19-450F-8A4E-D99AD20AFC10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shade val="85000"/>
                <a:satMod val="130000"/>
              </a:schemeClr>
            </a:gs>
            <a:gs pos="34000">
              <a:schemeClr val="accent2">
                <a:hueOff val="1907789"/>
                <a:satOff val="-43528"/>
                <a:lumOff val="16079"/>
                <a:alphaOff val="0"/>
                <a:shade val="87000"/>
                <a:satMod val="125000"/>
              </a:schemeClr>
            </a:gs>
            <a:gs pos="70000">
              <a:schemeClr val="accent2">
                <a:hueOff val="1907789"/>
                <a:satOff val="-43528"/>
                <a:lumOff val="1607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B3FF8-F219-4B31-B3F4-8963B1EA50FB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Deep dive into custom integrations</a:t>
          </a:r>
        </a:p>
      </dsp:txBody>
      <dsp:txXfrm>
        <a:off x="0" y="4519515"/>
        <a:ext cx="6797675" cy="1129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27DEF-2F60-415B-9FB1-50069E462E91}">
      <dsp:nvSpPr>
        <dsp:cNvPr id="0" name=""/>
        <dsp:cNvSpPr/>
      </dsp:nvSpPr>
      <dsp:spPr>
        <a:xfrm>
          <a:off x="0" y="4413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E55D1-E564-4FBA-9100-7E62FB13BE4D}">
      <dsp:nvSpPr>
        <dsp:cNvPr id="0" name=""/>
        <dsp:cNvSpPr/>
      </dsp:nvSpPr>
      <dsp:spPr>
        <a:xfrm>
          <a:off x="284404" y="215954"/>
          <a:ext cx="517099" cy="517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C1D41-FDF4-414A-AF00-CD6642F46614}">
      <dsp:nvSpPr>
        <dsp:cNvPr id="0" name=""/>
        <dsp:cNvSpPr/>
      </dsp:nvSpPr>
      <dsp:spPr>
        <a:xfrm>
          <a:off x="1085908" y="4413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Dashboard</a:t>
          </a:r>
        </a:p>
      </dsp:txBody>
      <dsp:txXfrm>
        <a:off x="1085908" y="4413"/>
        <a:ext cx="5711766" cy="940180"/>
      </dsp:txXfrm>
    </dsp:sp>
    <dsp:sp modelId="{901AA659-58D7-4981-BA25-C3407329AD53}">
      <dsp:nvSpPr>
        <dsp:cNvPr id="0" name=""/>
        <dsp:cNvSpPr/>
      </dsp:nvSpPr>
      <dsp:spPr>
        <a:xfrm>
          <a:off x="0" y="1179639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C84C9-4A72-4CBD-ABF8-DC3254CDDD7B}">
      <dsp:nvSpPr>
        <dsp:cNvPr id="0" name=""/>
        <dsp:cNvSpPr/>
      </dsp:nvSpPr>
      <dsp:spPr>
        <a:xfrm>
          <a:off x="284404" y="1391180"/>
          <a:ext cx="517099" cy="517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4B1A7-9514-4DC4-80E3-96DC8E45A1CF}">
      <dsp:nvSpPr>
        <dsp:cNvPr id="0" name=""/>
        <dsp:cNvSpPr/>
      </dsp:nvSpPr>
      <dsp:spPr>
        <a:xfrm>
          <a:off x="1085908" y="1179639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Discover</a:t>
          </a:r>
        </a:p>
      </dsp:txBody>
      <dsp:txXfrm>
        <a:off x="1085908" y="1179639"/>
        <a:ext cx="5711766" cy="940180"/>
      </dsp:txXfrm>
    </dsp:sp>
    <dsp:sp modelId="{0071F5BC-0B2E-44D9-AEA4-CC9E375F7944}">
      <dsp:nvSpPr>
        <dsp:cNvPr id="0" name=""/>
        <dsp:cNvSpPr/>
      </dsp:nvSpPr>
      <dsp:spPr>
        <a:xfrm>
          <a:off x="0" y="2354865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E01B5-1E6A-4A1E-9395-CA4FFEEB038A}">
      <dsp:nvSpPr>
        <dsp:cNvPr id="0" name=""/>
        <dsp:cNvSpPr/>
      </dsp:nvSpPr>
      <dsp:spPr>
        <a:xfrm>
          <a:off x="284404" y="2566406"/>
          <a:ext cx="517099" cy="5170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9AA2F-67C9-48BA-B989-057626F1C74A}">
      <dsp:nvSpPr>
        <dsp:cNvPr id="0" name=""/>
        <dsp:cNvSpPr/>
      </dsp:nvSpPr>
      <dsp:spPr>
        <a:xfrm>
          <a:off x="1085908" y="2354865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Announcements</a:t>
          </a:r>
        </a:p>
      </dsp:txBody>
      <dsp:txXfrm>
        <a:off x="1085908" y="2354865"/>
        <a:ext cx="5711766" cy="940180"/>
      </dsp:txXfrm>
    </dsp:sp>
    <dsp:sp modelId="{272121DA-612C-4120-B38E-D881519E7C63}">
      <dsp:nvSpPr>
        <dsp:cNvPr id="0" name=""/>
        <dsp:cNvSpPr/>
      </dsp:nvSpPr>
      <dsp:spPr>
        <a:xfrm>
          <a:off x="0" y="3530091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8AEB6-A518-4092-ACC8-9FC57989B091}">
      <dsp:nvSpPr>
        <dsp:cNvPr id="0" name=""/>
        <dsp:cNvSpPr/>
      </dsp:nvSpPr>
      <dsp:spPr>
        <a:xfrm>
          <a:off x="284404" y="3741632"/>
          <a:ext cx="517099" cy="5170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E6994-E38F-43F2-AD98-2218EDA5DFF9}">
      <dsp:nvSpPr>
        <dsp:cNvPr id="0" name=""/>
        <dsp:cNvSpPr/>
      </dsp:nvSpPr>
      <dsp:spPr>
        <a:xfrm>
          <a:off x="1085908" y="3530091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Calendar</a:t>
          </a:r>
        </a:p>
      </dsp:txBody>
      <dsp:txXfrm>
        <a:off x="1085908" y="3530091"/>
        <a:ext cx="5711766" cy="940180"/>
      </dsp:txXfrm>
    </dsp:sp>
    <dsp:sp modelId="{53A14B15-9A08-4284-AEE7-1AD76B27A6A0}">
      <dsp:nvSpPr>
        <dsp:cNvPr id="0" name=""/>
        <dsp:cNvSpPr/>
      </dsp:nvSpPr>
      <dsp:spPr>
        <a:xfrm>
          <a:off x="0" y="4705317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EBF1A-8815-45D7-A32E-BBBD34847F5C}">
      <dsp:nvSpPr>
        <dsp:cNvPr id="0" name=""/>
        <dsp:cNvSpPr/>
      </dsp:nvSpPr>
      <dsp:spPr>
        <a:xfrm>
          <a:off x="284404" y="4916857"/>
          <a:ext cx="517099" cy="5170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6918B-6C8B-408F-A92B-BB8C7F8C6118}">
      <dsp:nvSpPr>
        <dsp:cNvPr id="0" name=""/>
        <dsp:cNvSpPr/>
      </dsp:nvSpPr>
      <dsp:spPr>
        <a:xfrm>
          <a:off x="1085908" y="4705317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Integrations</a:t>
          </a:r>
        </a:p>
      </dsp:txBody>
      <dsp:txXfrm>
        <a:off x="1085908" y="4705317"/>
        <a:ext cx="5711766" cy="940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70EDD-6AE5-4FDE-A75A-26941CDBE9F1}">
      <dsp:nvSpPr>
        <dsp:cNvPr id="0" name=""/>
        <dsp:cNvSpPr/>
      </dsp:nvSpPr>
      <dsp:spPr>
        <a:xfrm>
          <a:off x="8542" y="423201"/>
          <a:ext cx="3380600" cy="1014180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223" tIns="125223" rIns="125223" bIns="12522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Ana Tarasenko</a:t>
          </a:r>
        </a:p>
      </dsp:txBody>
      <dsp:txXfrm>
        <a:off x="312796" y="423201"/>
        <a:ext cx="2772092" cy="1014180"/>
      </dsp:txXfrm>
    </dsp:sp>
    <dsp:sp modelId="{115AC7C0-FFA5-4405-88AE-980DA562950D}">
      <dsp:nvSpPr>
        <dsp:cNvPr id="0" name=""/>
        <dsp:cNvSpPr/>
      </dsp:nvSpPr>
      <dsp:spPr>
        <a:xfrm>
          <a:off x="8542" y="1437381"/>
          <a:ext cx="3076346" cy="192549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00" tIns="243100" rIns="243100" bIns="486199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 Light" panose="020F0302020204030204"/>
            </a:rPr>
            <a:t>"[The] documentation</a:t>
          </a:r>
          <a:r>
            <a:rPr lang="en-US" sz="1100" kern="1200" dirty="0"/>
            <a:t> was a little bit confusing, but other than that, it was relatively easy"</a:t>
          </a:r>
        </a:p>
      </dsp:txBody>
      <dsp:txXfrm>
        <a:off x="8542" y="1437381"/>
        <a:ext cx="3076346" cy="1925497"/>
      </dsp:txXfrm>
    </dsp:sp>
    <dsp:sp modelId="{A07FAF7B-B195-43AA-B210-351EDEE40B5B}">
      <dsp:nvSpPr>
        <dsp:cNvPr id="0" name=""/>
        <dsp:cNvSpPr/>
      </dsp:nvSpPr>
      <dsp:spPr>
        <a:xfrm>
          <a:off x="3338899" y="423201"/>
          <a:ext cx="3380600" cy="1014180"/>
        </a:xfrm>
        <a:prstGeom prst="chevron">
          <a:avLst>
            <a:gd name="adj" fmla="val 30000"/>
          </a:avLst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5875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223" tIns="125223" rIns="125223" bIns="12522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Dabraham</a:t>
          </a:r>
          <a:r>
            <a:rPr lang="en-US" sz="2700" kern="1200" dirty="0"/>
            <a:t> Martinez</a:t>
          </a:r>
        </a:p>
      </dsp:txBody>
      <dsp:txXfrm>
        <a:off x="3643153" y="423201"/>
        <a:ext cx="2772092" cy="1014180"/>
      </dsp:txXfrm>
    </dsp:sp>
    <dsp:sp modelId="{8DC770A6-BAF1-48A4-BEF7-37DFA1E8386A}">
      <dsp:nvSpPr>
        <dsp:cNvPr id="0" name=""/>
        <dsp:cNvSpPr/>
      </dsp:nvSpPr>
      <dsp:spPr>
        <a:xfrm>
          <a:off x="3338899" y="1437381"/>
          <a:ext cx="3076346" cy="1925497"/>
        </a:xfrm>
        <a:prstGeom prst="rect">
          <a:avLst/>
        </a:prstGeom>
        <a:solidFill>
          <a:schemeClr val="accent2">
            <a:tint val="40000"/>
            <a:alpha val="90000"/>
            <a:hueOff val="987282"/>
            <a:satOff val="-2587"/>
            <a:lumOff val="92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00" tIns="243100" rIns="243100" bIns="486199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 Light" panose="020F0302020204030204"/>
            </a:rPr>
            <a:t>"[Experience] can</a:t>
          </a:r>
          <a:r>
            <a:rPr lang="en-US" sz="1100" kern="1200" dirty="0"/>
            <a:t> be a little inconvenient for first set up and deployment"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 Light" panose="020F0302020204030204"/>
            </a:rPr>
            <a:t>"[It's] very</a:t>
          </a:r>
          <a:r>
            <a:rPr lang="en-US" sz="1100" kern="1200" dirty="0"/>
            <a:t> open ended so we can pretty much build what we want"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 Light" panose="020F0302020204030204"/>
            </a:rPr>
            <a:t>"[Development is] not</a:t>
          </a:r>
          <a:r>
            <a:rPr lang="en-US" sz="1100" kern="1200" dirty="0"/>
            <a:t> bad now that we have a template and a few cards to cannibalize from"</a:t>
          </a:r>
        </a:p>
      </dsp:txBody>
      <dsp:txXfrm>
        <a:off x="3338899" y="1437381"/>
        <a:ext cx="3076346" cy="1925497"/>
      </dsp:txXfrm>
    </dsp:sp>
    <dsp:sp modelId="{DEE8CD7D-920A-4F92-A276-BFA0691A0E6C}">
      <dsp:nvSpPr>
        <dsp:cNvPr id="0" name=""/>
        <dsp:cNvSpPr/>
      </dsp:nvSpPr>
      <dsp:spPr>
        <a:xfrm>
          <a:off x="6669257" y="423201"/>
          <a:ext cx="3380600" cy="1014180"/>
        </a:xfrm>
        <a:prstGeom prst="chevron">
          <a:avLst>
            <a:gd name="adj" fmla="val 3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5875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223" tIns="125223" rIns="125223" bIns="125223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Joey Fasanelli</a:t>
          </a:r>
        </a:p>
      </dsp:txBody>
      <dsp:txXfrm>
        <a:off x="6973511" y="423201"/>
        <a:ext cx="2772092" cy="1014180"/>
      </dsp:txXfrm>
    </dsp:sp>
    <dsp:sp modelId="{31304BB7-1FED-41F1-8E30-62C99B460AC4}">
      <dsp:nvSpPr>
        <dsp:cNvPr id="0" name=""/>
        <dsp:cNvSpPr/>
      </dsp:nvSpPr>
      <dsp:spPr>
        <a:xfrm>
          <a:off x="6669257" y="1437381"/>
          <a:ext cx="3076346" cy="1925497"/>
        </a:xfrm>
        <a:prstGeom prst="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00" tIns="243100" rIns="243100" bIns="486199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 Light" panose="020F0302020204030204"/>
            </a:rPr>
            <a:t>"[Experience was] easy</a:t>
          </a:r>
          <a:r>
            <a:rPr lang="en-US" sz="1100" kern="1200" dirty="0"/>
            <a:t> to work with after initial setup and configuration"</a:t>
          </a:r>
        </a:p>
      </dsp:txBody>
      <dsp:txXfrm>
        <a:off x="6669257" y="1437381"/>
        <a:ext cx="3076346" cy="1925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AA29F-4CCF-4DA4-8AAF-19E20CB2C0BC}">
      <dsp:nvSpPr>
        <dsp:cNvPr id="0" name=""/>
        <dsp:cNvSpPr/>
      </dsp:nvSpPr>
      <dsp:spPr>
        <a:xfrm>
          <a:off x="0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Continue working towards full feature parity with legacy Luminis Portal</a:t>
          </a:r>
        </a:p>
      </dsp:txBody>
      <dsp:txXfrm>
        <a:off x="0" y="1438710"/>
        <a:ext cx="3143249" cy="2271648"/>
      </dsp:txXfrm>
    </dsp:sp>
    <dsp:sp modelId="{05C02DC0-78DC-441C-9204-272159BAD4B5}">
      <dsp:nvSpPr>
        <dsp:cNvPr id="0" name=""/>
        <dsp:cNvSpPr/>
      </dsp:nvSpPr>
      <dsp:spPr>
        <a:xfrm>
          <a:off x="1003712" y="378607"/>
          <a:ext cx="1135824" cy="11358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70050" y="544945"/>
        <a:ext cx="803148" cy="803148"/>
      </dsp:txXfrm>
    </dsp:sp>
    <dsp:sp modelId="{8406E4BF-277E-4E12-859B-91D1C1485B13}">
      <dsp:nvSpPr>
        <dsp:cNvPr id="0" name=""/>
        <dsp:cNvSpPr/>
      </dsp:nvSpPr>
      <dsp:spPr>
        <a:xfrm>
          <a:off x="0" y="3786008"/>
          <a:ext cx="3143249" cy="72"/>
        </a:xfrm>
        <a:prstGeom prst="rect">
          <a:avLst/>
        </a:prstGeom>
        <a:solidFill>
          <a:schemeClr val="accent2">
            <a:hueOff val="381558"/>
            <a:satOff val="-8706"/>
            <a:lumOff val="3216"/>
            <a:alphaOff val="0"/>
          </a:schemeClr>
        </a:solidFill>
        <a:ln w="15875" cap="flat" cmpd="sng" algn="ctr">
          <a:solidFill>
            <a:schemeClr val="accent2">
              <a:hueOff val="381558"/>
              <a:satOff val="-8706"/>
              <a:lumOff val="3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4C253-CC49-4AAD-AD8F-E3EB0B08CB19}">
      <dsp:nvSpPr>
        <dsp:cNvPr id="0" name=""/>
        <dsp:cNvSpPr/>
      </dsp:nvSpPr>
      <dsp:spPr>
        <a:xfrm>
          <a:off x="3457574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987282"/>
            <a:satOff val="-2587"/>
            <a:lumOff val="92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Leverage the Announcement feature</a:t>
          </a:r>
        </a:p>
      </dsp:txBody>
      <dsp:txXfrm>
        <a:off x="3457574" y="1438710"/>
        <a:ext cx="3143249" cy="2271648"/>
      </dsp:txXfrm>
    </dsp:sp>
    <dsp:sp modelId="{14C88767-42B3-4D04-AF52-A5E7D4D0FF1B}">
      <dsp:nvSpPr>
        <dsp:cNvPr id="0" name=""/>
        <dsp:cNvSpPr/>
      </dsp:nvSpPr>
      <dsp:spPr>
        <a:xfrm>
          <a:off x="4461287" y="378607"/>
          <a:ext cx="1135824" cy="1135824"/>
        </a:xfrm>
        <a:prstGeom prst="ellipse">
          <a:avLst/>
        </a:prstGeom>
        <a:solidFill>
          <a:schemeClr val="accent2">
            <a:hueOff val="763116"/>
            <a:satOff val="-17411"/>
            <a:lumOff val="6432"/>
            <a:alphaOff val="0"/>
          </a:schemeClr>
        </a:solidFill>
        <a:ln w="15875" cap="flat" cmpd="sng" algn="ctr">
          <a:solidFill>
            <a:schemeClr val="accent2">
              <a:hueOff val="763116"/>
              <a:satOff val="-17411"/>
              <a:lumOff val="6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27625" y="544945"/>
        <a:ext cx="803148" cy="803148"/>
      </dsp:txXfrm>
    </dsp:sp>
    <dsp:sp modelId="{1B99F9CF-75C1-4A42-8D11-B57E40BE9D12}">
      <dsp:nvSpPr>
        <dsp:cNvPr id="0" name=""/>
        <dsp:cNvSpPr/>
      </dsp:nvSpPr>
      <dsp:spPr>
        <a:xfrm>
          <a:off x="3457574" y="3786008"/>
          <a:ext cx="3143249" cy="72"/>
        </a:xfrm>
        <a:prstGeom prst="rect">
          <a:avLst/>
        </a:prstGeom>
        <a:solidFill>
          <a:schemeClr val="accent2">
            <a:hueOff val="1144674"/>
            <a:satOff val="-26117"/>
            <a:lumOff val="9647"/>
            <a:alphaOff val="0"/>
          </a:schemeClr>
        </a:solidFill>
        <a:ln w="15875" cap="flat" cmpd="sng" algn="ctr">
          <a:solidFill>
            <a:schemeClr val="accent2">
              <a:hueOff val="1144674"/>
              <a:satOff val="-26117"/>
              <a:lumOff val="9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AABF6-D67D-4934-867A-41BF29DD8D9E}">
      <dsp:nvSpPr>
        <dsp:cNvPr id="0" name=""/>
        <dsp:cNvSpPr/>
      </dsp:nvSpPr>
      <dsp:spPr>
        <a:xfrm>
          <a:off x="6915149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Utilize our Maestro Beta access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Student tasks</a:t>
          </a:r>
        </a:p>
      </dsp:txBody>
      <dsp:txXfrm>
        <a:off x="6915149" y="1438710"/>
        <a:ext cx="3143249" cy="2271648"/>
      </dsp:txXfrm>
    </dsp:sp>
    <dsp:sp modelId="{F7A472D5-DDCB-49BE-8BC7-3ECE7719F608}">
      <dsp:nvSpPr>
        <dsp:cNvPr id="0" name=""/>
        <dsp:cNvSpPr/>
      </dsp:nvSpPr>
      <dsp:spPr>
        <a:xfrm>
          <a:off x="7918862" y="378607"/>
          <a:ext cx="1135824" cy="1135824"/>
        </a:xfrm>
        <a:prstGeom prst="ellipse">
          <a:avLst/>
        </a:prstGeom>
        <a:solidFill>
          <a:schemeClr val="accent2">
            <a:hueOff val="1526231"/>
            <a:satOff val="-34822"/>
            <a:lumOff val="12863"/>
            <a:alphaOff val="0"/>
          </a:schemeClr>
        </a:solidFill>
        <a:ln w="15875" cap="flat" cmpd="sng" algn="ctr">
          <a:solidFill>
            <a:schemeClr val="accent2">
              <a:hueOff val="1526231"/>
              <a:satOff val="-34822"/>
              <a:lumOff val="12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85200" y="544945"/>
        <a:ext cx="803148" cy="803148"/>
      </dsp:txXfrm>
    </dsp:sp>
    <dsp:sp modelId="{CDC3A5F9-7933-43C9-884E-DBB2EE2995D1}">
      <dsp:nvSpPr>
        <dsp:cNvPr id="0" name=""/>
        <dsp:cNvSpPr/>
      </dsp:nvSpPr>
      <dsp:spPr>
        <a:xfrm>
          <a:off x="6915149" y="3786008"/>
          <a:ext cx="3143249" cy="72"/>
        </a:xfrm>
        <a:prstGeom prst="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5875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67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8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8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0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1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4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9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5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3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09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9382AA2-A1ED-76C3-6B07-C4CAD39245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2873375"/>
            <a:ext cx="9144000" cy="2133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4000" b="0" i="0" u="none" strike="noStrike" kern="1200" cap="all" spc="2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Unlocking Educational Potential Through Integrated Dashboards</a:t>
            </a:r>
            <a:endParaRPr kumimoji="0" lang="en-US" sz="2400" b="0" i="0" u="none" strike="noStrike" kern="1200" cap="all" spc="2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400" b="0" i="0" u="none" strike="noStrike" kern="1200" cap="all" spc="2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3200" b="0" i="0" u="none" strike="noStrike" kern="1200" cap="all" spc="2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Guide to Ellucian’s Experience Solutions</a:t>
            </a:r>
            <a:endParaRPr kumimoji="0" lang="en-US" sz="3200" b="0" i="0" u="none" strike="noStrike" kern="1200" cap="all" spc="20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8000" b="0" i="0" u="none" strike="noStrike" kern="1200" cap="all" spc="2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Calibri"/>
              <a:cs typeface="Calibri"/>
            </a:endParaRPr>
          </a:p>
        </p:txBody>
      </p:sp>
      <p:pic>
        <p:nvPicPr>
          <p:cNvPr id="6" name="Picture 5" descr="A red and grey logo&#10;&#10;Description automatically generated">
            <a:extLst>
              <a:ext uri="{FF2B5EF4-FFF2-40B4-BE49-F238E27FC236}">
                <a16:creationId xmlns:a16="http://schemas.microsoft.com/office/drawing/2014/main" id="{39BFD55D-5A97-D56B-C768-11E675EB0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4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327C-0C64-80A4-9F7E-83EDDE84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Integrations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ABE99-24F9-6624-4C10-A74AC7AF2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Provides baseline integrations with many Ellucian products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New integrations are being developed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Custom integrations are built using standard web development tools</a:t>
            </a:r>
          </a:p>
        </p:txBody>
      </p:sp>
    </p:spTree>
    <p:extLst>
      <p:ext uri="{BB962C8B-B14F-4D97-AF65-F5344CB8AC3E}">
        <p14:creationId xmlns:p14="http://schemas.microsoft.com/office/powerpoint/2010/main" val="342193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662D1-F297-CD2A-5784-59D63831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800" dirty="0">
                <a:solidFill>
                  <a:schemeClr val="tx2"/>
                </a:solidFill>
              </a:rPr>
              <a:t>Implementation Process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EC3EF-D5F3-D797-C6DB-960C5D058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356" y="1159565"/>
            <a:ext cx="2938022" cy="4439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Plan and Challenges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316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5B2B-E9D5-471E-FDB2-28639CA7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Implementation Plan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AB7D-148F-B3C4-C6E5-0193B7732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"Startup" approach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Ship a minimum viable product as soon as possible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Plan for and aggressively develop more cards after (soft) launch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</a:t>
            </a:r>
            <a:r>
              <a:rPr lang="en-US">
                <a:ea typeface="Calibri"/>
                <a:cs typeface="Calibri"/>
              </a:rPr>
              <a:t>Tiered rollout</a:t>
            </a:r>
            <a:endParaRPr lang="en-US" dirty="0">
              <a:ea typeface="Calibri"/>
              <a:cs typeface="Calibri"/>
            </a:endParaRP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>
                <a:ea typeface="Calibri"/>
                <a:cs typeface="Calibri"/>
              </a:rPr>
              <a:t>First provide access information to members of IT to beta test</a:t>
            </a:r>
            <a:endParaRPr lang="en-US" dirty="0">
              <a:ea typeface="Calibri"/>
              <a:cs typeface="Calibri"/>
            </a:endParaRP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"Soft launch" / "open beta" / "open pilot"</a:t>
            </a:r>
          </a:p>
          <a:p>
            <a:pPr marL="566420" lvl="2">
              <a:buFont typeface="Arial" panose="020F0502020204030204" pitchFamily="34" charset="0"/>
              <a:buChar char="•"/>
            </a:pPr>
            <a:r>
              <a:rPr lang="en-US">
                <a:ea typeface="Calibri"/>
                <a:cs typeface="Calibri"/>
              </a:rPr>
              <a:t>Run in parallel with Luminis Portal</a:t>
            </a:r>
            <a:endParaRPr lang="en-US" dirty="0">
              <a:ea typeface="Calibri"/>
              <a:cs typeface="Calibri"/>
            </a:endParaRPr>
          </a:p>
          <a:p>
            <a:pPr marL="566420" lvl="2">
              <a:buFont typeface="Arial" panose="020F0502020204030204" pitchFamily="34" charset="0"/>
              <a:buChar char="•"/>
            </a:pPr>
            <a:r>
              <a:rPr lang="en-US">
                <a:ea typeface="Calibri"/>
                <a:cs typeface="Calibri"/>
              </a:rPr>
              <a:t>Loudly advertise the cutoff date for Lumins Portal</a:t>
            </a:r>
            <a:endParaRPr lang="en-US" dirty="0">
              <a:ea typeface="Calibri"/>
              <a:cs typeface="Calibri"/>
            </a:endParaRP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Full launch</a:t>
            </a:r>
          </a:p>
          <a:p>
            <a:pPr marL="566420" lvl="2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Redirect previous domain to Experience</a:t>
            </a:r>
          </a:p>
          <a:p>
            <a:pPr marL="566420" lvl="2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Pull the plug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06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C4121-5AFC-C430-0855-D0D6E58D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66C1E-C3A2-2137-480F-09968A6E7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 Card categories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Can't create new categories or delete existing ones</a:t>
            </a:r>
            <a:endParaRPr lang="en-US" sz="2200" dirty="0">
              <a:latin typeface="Calibri" panose="020F0502020204030204"/>
              <a:cs typeface="Calibri"/>
            </a:endParaRP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Can be renamed</a:t>
            </a:r>
            <a:endParaRPr lang="en-US" sz="2200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 Single Sign-On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Experience Roles are set through the SSO provider</a:t>
            </a:r>
          </a:p>
          <a:p>
            <a:pPr marL="566420" lvl="2">
              <a:buFont typeface="Arial" panose="020F0502020204030204" pitchFamily="34" charset="0"/>
              <a:buChar char="•"/>
            </a:pPr>
            <a:r>
              <a:rPr lang="en-US" sz="1800" dirty="0" err="1">
                <a:latin typeface="Arial"/>
                <a:cs typeface="Arial"/>
              </a:rPr>
              <a:t>Keycloak</a:t>
            </a:r>
            <a:r>
              <a:rPr lang="en-US" sz="1800" dirty="0">
                <a:latin typeface="Arial"/>
                <a:cs typeface="Arial"/>
              </a:rPr>
              <a:t> requires a little more effort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 Google and Microsoft cards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Not baseline, provided in a community repository on GitHub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Can't sign into one card with two different accounts (e.g. staff and student mailboxes)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 No cloning between environments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Reduces the usefulness of the Test environment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"Just do it in Prod"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8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7AE45-E376-CB3C-C9E6-5CA7FE9D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Integrations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541EC-C4F0-402E-11C7-FA0E45FF3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356" y="1159565"/>
            <a:ext cx="2938022" cy="4439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Baseline and Custom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807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2334-A07E-AC5A-0205-348947BC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Baseline Integrations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B3571-78B9-CEDC-239A-D0C1C58D3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 Advise</a:t>
            </a:r>
            <a:endParaRPr lang="en-US" dirty="0"/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 Ellucian Workflow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 Student At A Glance Information – Classes, Schedules, Advisor Information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 Maestro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Closed Beta</a:t>
            </a:r>
          </a:p>
        </p:txBody>
      </p:sp>
    </p:spTree>
    <p:extLst>
      <p:ext uri="{BB962C8B-B14F-4D97-AF65-F5344CB8AC3E}">
        <p14:creationId xmlns:p14="http://schemas.microsoft.com/office/powerpoint/2010/main" val="358804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88BE-EF43-6B92-E3AE-4132A4AB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Custom Integrations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BE3FE-23A2-FDCA-4459-2F50B370C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Human Resources</a:t>
            </a:r>
            <a:endParaRPr lang="en-US" dirty="0"/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Student Status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Student Financials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Canvas</a:t>
            </a:r>
          </a:p>
        </p:txBody>
      </p:sp>
    </p:spTree>
    <p:extLst>
      <p:ext uri="{BB962C8B-B14F-4D97-AF65-F5344CB8AC3E}">
        <p14:creationId xmlns:p14="http://schemas.microsoft.com/office/powerpoint/2010/main" val="281144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A0333-5227-C537-575A-E8B05157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Human Resources</a:t>
            </a:r>
          </a:p>
        </p:txBody>
      </p:sp>
      <p:pic>
        <p:nvPicPr>
          <p:cNvPr id="4" name="Content Placeholder 3" descr="A screenshot of a web page&#10;&#10;Description automatically generated">
            <a:extLst>
              <a:ext uri="{FF2B5EF4-FFF2-40B4-BE49-F238E27FC236}">
                <a16:creationId xmlns:a16="http://schemas.microsoft.com/office/drawing/2014/main" id="{D7E54A98-EF9F-C125-4B0B-7B0845084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599" y="640081"/>
            <a:ext cx="6259017" cy="505415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780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C6C1D-D49B-93FE-28A7-A788B148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Student Status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85AC4F3A-768D-DB06-803F-A73F257CD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599" y="640081"/>
            <a:ext cx="6259017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043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241D9-4D79-203B-CDCB-A890F41F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Student Financials</a:t>
            </a: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5EB5C4-395A-CC29-4CA2-DDE6C281F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599" y="640081"/>
            <a:ext cx="6259017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493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8F5F8-D41D-76D0-0A3B-B999ABA1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cs typeface="Calibri Light"/>
              </a:rPr>
              <a:t>About Us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5856A08-51CA-7E69-F469-5EBBB5A4C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68323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88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2D6C7-0AB4-0560-147E-C29538D7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Canvas</a:t>
            </a:r>
          </a:p>
        </p:txBody>
      </p:sp>
      <p:pic>
        <p:nvPicPr>
          <p:cNvPr id="4" name="Content Placeholder 3" descr="A screenshot of a video&#10;&#10;Description automatically generated">
            <a:extLst>
              <a:ext uri="{FF2B5EF4-FFF2-40B4-BE49-F238E27FC236}">
                <a16:creationId xmlns:a16="http://schemas.microsoft.com/office/drawing/2014/main" id="{91F9959F-D314-7C81-AFCB-658481350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578" y="640081"/>
            <a:ext cx="6071058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3627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AA64C3-C10C-96D0-B53D-9CC7F1697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Our </a:t>
            </a:r>
            <a:r>
              <a:rPr lang="en-US" i="1" dirty="0">
                <a:solidFill>
                  <a:schemeClr val="tx2"/>
                </a:solidFill>
              </a:rPr>
              <a:t>Experience </a:t>
            </a:r>
            <a:r>
              <a:rPr lang="en-US" err="1">
                <a:solidFill>
                  <a:schemeClr val="tx2"/>
                </a:solidFill>
              </a:rPr>
              <a:t>Experience</a:t>
            </a:r>
            <a:endParaRPr lang="en-US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B119-9C22-D966-9B51-6C60FAC6B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356" y="1159565"/>
            <a:ext cx="2938022" cy="4439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Findings and recommended best practices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566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5F2C-3724-542F-F4C2-67FC3089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Developer Feedback</a:t>
            </a:r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6A3DF4CB-0D1C-846A-B736-69A388EB4B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62226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61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D9F1-FB30-56B7-332E-009F6BB6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Recommended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49D2D-98F3-4FB6-C5D0-DC4DA35D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Create an Experience Extension repository template with the quirks of your environment configured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GitLab CI/CD configuration, useful JavaScript libraries, card/page skeletons to duplicate and start work, etc.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Create an orientation video targeted towards your user population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Set it as a default card for all roles, users can remove when oriented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Develop a plan for what cards are a </a:t>
            </a:r>
            <a:r>
              <a:rPr lang="en-US" i="1" dirty="0">
                <a:ea typeface="Calibri"/>
                <a:cs typeface="Calibri"/>
              </a:rPr>
              <a:t>must have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i="1" dirty="0">
                <a:ea typeface="Calibri"/>
                <a:cs typeface="Calibri"/>
              </a:rPr>
              <a:t>should see</a:t>
            </a:r>
            <a:r>
              <a:rPr lang="en-US" dirty="0">
                <a:ea typeface="Calibri"/>
                <a:cs typeface="Calibri"/>
              </a:rPr>
              <a:t>, and </a:t>
            </a:r>
            <a:r>
              <a:rPr lang="en-US" i="1" dirty="0">
                <a:ea typeface="Calibri"/>
                <a:cs typeface="Calibri"/>
              </a:rPr>
              <a:t>user preference</a:t>
            </a:r>
            <a:endParaRPr lang="en-US" dirty="0">
              <a:ea typeface="Calibri"/>
              <a:cs typeface="Calibri"/>
            </a:endParaRP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Cards have three tiers: Lock (always displayed), Display (bookmarked by default), and Default (available in </a:t>
            </a:r>
            <a:r>
              <a:rPr lang="en-US">
                <a:ea typeface="Calibri"/>
                <a:cs typeface="Calibri"/>
              </a:rPr>
              <a:t>Discover)</a:t>
            </a:r>
            <a:endParaRPr lang="en-US" i="1" dirty="0">
              <a:ea typeface="Calibri"/>
              <a:cs typeface="Calibri"/>
            </a:endParaRP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Consider user roles as well</a:t>
            </a:r>
          </a:p>
          <a:p>
            <a:pPr marL="566420" lvl="2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Employees always see Human Resources card, Students always see Student Financials, Student/Employees will always see both</a:t>
            </a:r>
          </a:p>
        </p:txBody>
      </p:sp>
    </p:spTree>
    <p:extLst>
      <p:ext uri="{BB962C8B-B14F-4D97-AF65-F5344CB8AC3E}">
        <p14:creationId xmlns:p14="http://schemas.microsoft.com/office/powerpoint/2010/main" val="3279722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8AB7-4C36-F4E4-B12C-04849552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Things We Like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3280E-780A-E622-E790-7D87112BB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Provided theme styling is quite pleasing (but beauty is in the eye of the beholder)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 Role-based cards are powerful for preventing information overload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Supporting technologies used are modern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Modular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Mobile friendly by default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Uses current developer tools your team is likely familiar with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API-based deployments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Extensions set up to deploy to Test on every code commit, deploy to Prod by pushing a Git tag</a:t>
            </a:r>
          </a:p>
        </p:txBody>
      </p:sp>
    </p:spTree>
    <p:extLst>
      <p:ext uri="{BB962C8B-B14F-4D97-AF65-F5344CB8AC3E}">
        <p14:creationId xmlns:p14="http://schemas.microsoft.com/office/powerpoint/2010/main" val="1717137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DE8B-9456-80D2-EDA1-395A50DE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Things We Don't Like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F1B94-0CE9-A3B1-D63E-CF5A1BC2A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Inability to use custom domain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Can redirect to Experience instance, but it isn't quite the same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No control over downtime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Small or greener teams may see this as a positive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Provided HTML Card type does not inherit styling from the application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Left with gross Web 1.0 styling out of the box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Must duplicate Ellucian Experience styling for consistency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May as well create a custom Card in an Extension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 Cards crash when render function has an undefined variable, rather than allowing a graceful default</a:t>
            </a:r>
          </a:p>
          <a:p>
            <a:pPr marL="383540" lvl="1"/>
            <a:r>
              <a:rPr lang="en-US" dirty="0">
                <a:ea typeface="Calibri"/>
                <a:cs typeface="Calibri"/>
              </a:rPr>
              <a:t>This is Experience being "helpful" but frustrating when developing</a:t>
            </a:r>
          </a:p>
        </p:txBody>
      </p:sp>
    </p:spTree>
    <p:extLst>
      <p:ext uri="{BB962C8B-B14F-4D97-AF65-F5344CB8AC3E}">
        <p14:creationId xmlns:p14="http://schemas.microsoft.com/office/powerpoint/2010/main" val="1064204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967EC-7EB9-ED3F-6411-E93F9A26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Going Forward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B77BBD-B684-B57F-FBA8-49CFCD895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11127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968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9F45E3-C125-49F5-863F-3F771273B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3C6175-7110-4DB0-BEA4-FC1D29302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4DF19B-511F-4F07-A7AD-1A010C6B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32B23E66-7FC8-B139-36E7-54545E631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DFA01-D72A-42E2-2A03-ADD573CD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 or comments so far?</a:t>
            </a: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8A34FC-388E-4048-A995-C05C6EA97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4A69E81-40C1-4C29-85AB-788C974A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54FDC-AD2B-4C53-819C-6ABAD42EA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261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C33B2-69E6-F17B-A72B-847F534B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cs typeface="Calibri Light"/>
              </a:rPr>
              <a:t>Topics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4566EDA-7F4F-E636-EFFD-1EEB7426D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13680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03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D84E3-B64F-2B19-4D14-C6753CC4B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ea typeface="+mj-lt"/>
                <a:cs typeface="+mj-lt"/>
              </a:rPr>
              <a:t>Experience Overview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7875E6-96E0-5C37-52B4-9CBDC3910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54549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71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C974F-4EDC-BB08-C3E5-005660D6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Dashboard</a:t>
            </a:r>
            <a:endParaRPr lang="en-US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4774D78B-2462-ACCF-2DE4-148346605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3" y="1363479"/>
            <a:ext cx="6193574" cy="3239502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19B3FD-98C3-D068-456D-ED9FEF265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User customizable grid of Cards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Cards can be locked to the dashboard (lock icon)</a:t>
            </a:r>
          </a:p>
          <a:p>
            <a:pPr marL="566420" lvl="2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Cannot be re-ordered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Cards can be shown by default (bookmark icon)</a:t>
            </a:r>
          </a:p>
          <a:p>
            <a:pPr marL="566420" lvl="2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Can be un-bookmarked by users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Users can bookmark cards not shown by default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Responsive design - mobile friendly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Directs users to Discover page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06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A1F3E-CAA3-8F75-4431-17BDD819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Discover</a:t>
            </a:r>
            <a:endParaRPr lang="en-US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19DBA17D-915A-F3D5-22D6-21E8A3DC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492098"/>
            <a:ext cx="6909801" cy="361037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95365-1C57-E70F-5D99-1665B51DF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Shows all cards a user can access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Cards have tags which can be filtered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Cards can be bookmarked or un-bookmarked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314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0127-33F9-DE74-AF96-34146798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Announcements</a:t>
            </a:r>
            <a:endParaRPr lang="en-US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7B839450-DAF6-7F6C-E2AA-63BA54DB17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347" b="11347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AC1E7-C457-BFD3-7DCC-2AA4BC3C2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0" rIns="91440" bIns="0" rtlCol="0" anchor="t">
            <a:normAutofit/>
          </a:bodyPr>
          <a:lstStyle/>
          <a:p>
            <a:r>
              <a:rPr lang="en-US" dirty="0">
                <a:cs typeface="Calibri"/>
              </a:rPr>
              <a:t>What they look 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6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F6D4-68AE-8AF2-8F5F-B69BFA35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Announcements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6164A4-2F08-2180-B9F8-055D60CB0C1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AE7E4-1DF8-550A-4A20-E5A8AC447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0" rIns="91440" bIns="0" rtlCol="0" anchor="t">
            <a:normAutofit/>
          </a:bodyPr>
          <a:lstStyle/>
          <a:p>
            <a:r>
              <a:rPr lang="en-US" dirty="0">
                <a:cs typeface="Calibri"/>
              </a:rPr>
              <a:t>Creation options</a:t>
            </a:r>
            <a:endParaRPr lang="en-US" dirty="0"/>
          </a:p>
        </p:txBody>
      </p:sp>
      <p:pic>
        <p:nvPicPr>
          <p:cNvPr id="6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64D60A43-2CEA-3540-98F7-93C9FAAE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47" b="11347"/>
          <a:stretch/>
        </p:blipFill>
        <p:spPr>
          <a:xfrm>
            <a:off x="2020" y="2005"/>
            <a:ext cx="12191985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4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E98EC-5D95-0FB0-D5AA-FEAB57C8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Calendar</a:t>
            </a:r>
            <a:endParaRPr lang="en-US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CC69FEE6-4A80-FF23-6782-211F2F40F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492098"/>
            <a:ext cx="6909801" cy="361037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30E169-BF04-B138-D650-763A150D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Up to 5 separate event feeds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Accepts iCal data format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>
                <a:cs typeface="Calibri" panose="020F0502020204030204"/>
              </a:rPr>
              <a:t>Can read from an uploaded file or a </a:t>
            </a:r>
            <a:r>
              <a:rPr lang="en-US" dirty="0">
                <a:cs typeface="Calibri" panose="020F0502020204030204"/>
              </a:rPr>
              <a:t>URL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 panose="020F0502020204030204"/>
              </a:rPr>
              <a:t> Also provides a "list" view for a simple list of events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97912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048B50FDDF4438A116BCC8C980CD8" ma:contentTypeVersion="18" ma:contentTypeDescription="Create a new document." ma:contentTypeScope="" ma:versionID="a397503b521a65bf67e63ed63b7364f4">
  <xsd:schema xmlns:xsd="http://www.w3.org/2001/XMLSchema" xmlns:xs="http://www.w3.org/2001/XMLSchema" xmlns:p="http://schemas.microsoft.com/office/2006/metadata/properties" xmlns:ns3="0496c342-6aec-4299-b5d9-7cd43a4c4a11" xmlns:ns4="80271026-0820-44d9-a94a-076052dbf157" targetNamespace="http://schemas.microsoft.com/office/2006/metadata/properties" ma:root="true" ma:fieldsID="b49c791cb3d5745a09662cf14675944e" ns3:_="" ns4:_="">
    <xsd:import namespace="0496c342-6aec-4299-b5d9-7cd43a4c4a11"/>
    <xsd:import namespace="80271026-0820-44d9-a94a-076052dbf1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igrationWizId" minOccurs="0"/>
                <xsd:element ref="ns3:MigrationWizIdPermissions" minOccurs="0"/>
                <xsd:element ref="ns3:MigrationWizIdVers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6c342-6aec-4299-b5d9-7cd43a4c4a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igrationWizId" ma:index="21" nillable="true" ma:displayName="MigrationWizId" ma:internalName="MigrationWizId">
      <xsd:simpleType>
        <xsd:restriction base="dms:Text"/>
      </xsd:simpleType>
    </xsd:element>
    <xsd:element name="MigrationWizIdPermissions" ma:index="22" nillable="true" ma:displayName="MigrationWizIdPermissions" ma:internalName="MigrationWizIdPermissions">
      <xsd:simpleType>
        <xsd:restriction base="dms:Text"/>
      </xsd:simpleType>
    </xsd:element>
    <xsd:element name="MigrationWizIdVersion" ma:index="23" nillable="true" ma:displayName="MigrationWizIdVersion" ma:internalName="MigrationWizIdVersion">
      <xsd:simpleType>
        <xsd:restriction base="dms:Text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71026-0820-44d9-a94a-076052dbf1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0496c342-6aec-4299-b5d9-7cd43a4c4a11" xsi:nil="true"/>
    <MigrationWizIdPermissions xmlns="0496c342-6aec-4299-b5d9-7cd43a4c4a11" xsi:nil="true"/>
    <_activity xmlns="0496c342-6aec-4299-b5d9-7cd43a4c4a11" xsi:nil="true"/>
    <MigrationWizIdVersion xmlns="0496c342-6aec-4299-b5d9-7cd43a4c4a11" xsi:nil="true"/>
  </documentManagement>
</p:properties>
</file>

<file path=customXml/itemProps1.xml><?xml version="1.0" encoding="utf-8"?>
<ds:datastoreItem xmlns:ds="http://schemas.openxmlformats.org/officeDocument/2006/customXml" ds:itemID="{ED2C2CDD-0265-4043-92EB-7651C77AA7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4D5E8D-F7F2-48A9-9398-7687477DAB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6c342-6aec-4299-b5d9-7cd43a4c4a11"/>
    <ds:schemaRef ds:uri="80271026-0820-44d9-a94a-076052dbf1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35D686-CD02-4A57-B575-B22D36C617F6}">
  <ds:schemaRefs>
    <ds:schemaRef ds:uri="http://schemas.microsoft.com/office/infopath/2007/PartnerControls"/>
    <ds:schemaRef ds:uri="http://schemas.openxmlformats.org/package/2006/metadata/core-properties"/>
    <ds:schemaRef ds:uri="80271026-0820-44d9-a94a-076052dbf157"/>
    <ds:schemaRef ds:uri="http://schemas.microsoft.com/office/2006/documentManagement/types"/>
    <ds:schemaRef ds:uri="0496c342-6aec-4299-b5d9-7cd43a4c4a11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Retrospect</vt:lpstr>
      <vt:lpstr>Unlocking Educational Potential Through Integrated Dashboards  A Guide to Ellucian’s Experience Solutions </vt:lpstr>
      <vt:lpstr>About Us</vt:lpstr>
      <vt:lpstr>Topics</vt:lpstr>
      <vt:lpstr>Experience Overview</vt:lpstr>
      <vt:lpstr>Dashboard</vt:lpstr>
      <vt:lpstr>Discover</vt:lpstr>
      <vt:lpstr>Announcements</vt:lpstr>
      <vt:lpstr>Announcements</vt:lpstr>
      <vt:lpstr>Calendar</vt:lpstr>
      <vt:lpstr>Integrations</vt:lpstr>
      <vt:lpstr>Implementation Process</vt:lpstr>
      <vt:lpstr>Implementation Plan</vt:lpstr>
      <vt:lpstr>Challenges</vt:lpstr>
      <vt:lpstr>Integrations</vt:lpstr>
      <vt:lpstr>Baseline Integrations</vt:lpstr>
      <vt:lpstr>Custom Integrations</vt:lpstr>
      <vt:lpstr>Human Resources</vt:lpstr>
      <vt:lpstr>Student Status</vt:lpstr>
      <vt:lpstr>Student Financials</vt:lpstr>
      <vt:lpstr>Canvas</vt:lpstr>
      <vt:lpstr>Our Experience Experience</vt:lpstr>
      <vt:lpstr>Developer Feedback</vt:lpstr>
      <vt:lpstr>Recommended Best Practices</vt:lpstr>
      <vt:lpstr>Things We Like</vt:lpstr>
      <vt:lpstr>Things We Don't Like</vt:lpstr>
      <vt:lpstr>Going Forward</vt:lpstr>
      <vt:lpstr>Questions or comments so far?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Hardy</dc:creator>
  <cp:lastModifiedBy>Melanie Hardy</cp:lastModifiedBy>
  <cp:revision>982</cp:revision>
  <dcterms:created xsi:type="dcterms:W3CDTF">2023-10-11T15:00:59Z</dcterms:created>
  <dcterms:modified xsi:type="dcterms:W3CDTF">2023-10-20T16:35:56Z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0x010100A23048B50FDDF4438A116BCC8C980CD8</vt:lpwstr>
  </property>
  <property fmtid="{D5CDD505-2E9C-101B-9397-08002B2CF9AE}" pid="3" name="_AdHocReviewCycleID">
    <vt:i4>-1223058947</vt:i4>
  </property>
  <property fmtid="{D5CDD505-2E9C-101B-9397-08002B2CF9AE}" pid="4" name="_NewReviewCycle">
    <vt:lpwstr/>
  </property>
  <property fmtid="{D5CDD505-2E9C-101B-9397-08002B2CF9AE}" pid="5" name="_EmailSubject">
    <vt:lpwstr>FLBug Presenter/Panelist Meeting</vt:lpwstr>
  </property>
  <property fmtid="{D5CDD505-2E9C-101B-9397-08002B2CF9AE}" pid="6" name="_AuthorEmail">
    <vt:lpwstr>mhardy9@valenciacollege.edu</vt:lpwstr>
  </property>
  <property fmtid="{D5CDD505-2E9C-101B-9397-08002B2CF9AE}" pid="7" name="_AuthorEmailDisplayName">
    <vt:lpwstr>Melanie Hardy</vt:lpwstr>
  </property>
</Properties>
</file>